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9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5941-7864-4F21-8AB0-476E67C243AF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7072-8789-4DDA-A958-70CF26E4C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3D76-9F66-416E-B9C4-1BA0CAF6416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78E3-1CA4-4E3E-93EC-56E70AF77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A4AA-5BCF-4FA3-8127-611F1542ABED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C5DD-9CE8-402E-B77F-3A5AF67E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7939-CF99-4E88-AB64-48DD97C146BD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9111-EE1D-41DC-AAED-E2B72B88E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0825C-4BED-47C4-9FBD-104E9138D5C6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96F9-B416-4280-A439-4863D67D0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9890-E396-4F39-A505-5108A00CF0EB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7FBF-B896-40AC-BC07-EBE641018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5C36-793A-4B08-ABFF-65603CBA42A4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CC43-2D19-432A-8F1B-ABA6A3ECB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C5D9-5D1E-46AE-A1E2-D99350116EC7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78D8-9BE9-4D6E-A5F3-544174F9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B70D-6552-4BE7-A3D8-597EB1568562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609F-F6F9-4BD5-A896-446A4A026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2D172-D422-4688-93DD-619B735A1C36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F569-4536-4610-A5F3-20C73135E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3860-ECDE-48E1-A266-7007542D7F08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4C55-95C8-442B-BDDB-E745AB2A5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AA498-5E88-4BD6-8087-A57AF45B0F5D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DFA92-C84A-447C-96C7-BF08644D3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Громкие чтения в библиотеке</a:t>
            </a:r>
            <a:endParaRPr lang="ru-RU" dirty="0"/>
          </a:p>
        </p:txBody>
      </p:sp>
      <p:pic>
        <p:nvPicPr>
          <p:cNvPr id="4" name="Содержимое 3" descr="P2125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713" y="1125538"/>
            <a:ext cx="5329237" cy="5327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gromkie_chteniya_kak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77863"/>
            <a:ext cx="8229600" cy="5391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gromkie_chteniya_kak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3250"/>
            <a:ext cx="8229600" cy="53959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1916113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rezervnaya_kopiya_gromkie_chteniya_ka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3250"/>
            <a:ext cx="8229600" cy="53959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rezervnaya_kopiya_gromkie_chteniya_kak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38"/>
            <a:ext cx="8229600" cy="53895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1989138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rezervnaya_kopiya_gromkie_chteniya_kak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38"/>
            <a:ext cx="8229600" cy="53895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rezervnaya_kopiya_gromkie_chteniya_kak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74688"/>
            <a:ext cx="8229600" cy="539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86687" cy="922338"/>
          </a:xfrm>
        </p:spPr>
        <p:txBody>
          <a:bodyPr/>
          <a:lstStyle/>
          <a:p>
            <a:r>
              <a:rPr lang="ru-RU" sz="2400" smtClean="0"/>
              <a:t>Краевая акция</a:t>
            </a:r>
            <a:br>
              <a:rPr lang="ru-RU" sz="2400" smtClean="0"/>
            </a:br>
            <a:r>
              <a:rPr lang="ru-RU" sz="2400" smtClean="0"/>
              <a:t>«</a:t>
            </a:r>
            <a:r>
              <a:rPr lang="ru-RU" sz="2400" b="1" smtClean="0"/>
              <a:t>Детям читай, Пермский край</a:t>
            </a:r>
            <a:r>
              <a:rPr lang="ru-RU" sz="2400" smtClean="0"/>
              <a:t>!»</a:t>
            </a:r>
            <a:br>
              <a:rPr lang="ru-RU" sz="2400" smtClean="0"/>
            </a:br>
            <a:r>
              <a:rPr lang="ru-RU" sz="2400" i="1" smtClean="0"/>
              <a:t>июнь, 2013 г. – июнь, 2014 г.</a:t>
            </a:r>
          </a:p>
        </p:txBody>
      </p:sp>
      <p:sp>
        <p:nvSpPr>
          <p:cNvPr id="33802" name="Rectangle 10"/>
          <p:cNvSpPr>
            <a:spLocks noGrp="1"/>
          </p:cNvSpPr>
          <p:nvPr>
            <p:ph type="body" sz="half" idx="2"/>
          </p:nvPr>
        </p:nvSpPr>
        <p:spPr>
          <a:xfrm>
            <a:off x="5148263" y="5661025"/>
            <a:ext cx="3538537" cy="72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И.А. Гладнев, министр культуры Пермского края</a:t>
            </a:r>
          </a:p>
        </p:txBody>
      </p:sp>
      <p:sp>
        <p:nvSpPr>
          <p:cNvPr id="33804" name="Rectangle 12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3384550" cy="7921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1800" b="1" smtClean="0">
                <a:latin typeface="Arial" charset="0"/>
              </a:rPr>
              <a:t>	Т.И. Марголина, Уполномоченный по правам человека в Пермском крае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33805" name="Picture 6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628775"/>
            <a:ext cx="4751388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3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4752975" cy="356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Золушка читает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1196975"/>
            <a:ext cx="8235950" cy="41227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спаси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2138" y="1484313"/>
            <a:ext cx="5168900" cy="4537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3" descr="F:\Громкие чтения\папмамбук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20713"/>
            <a:ext cx="8713788" cy="5472112"/>
          </a:xfrm>
          <a:blipFill>
            <a:blip r:embed="rId3" cstate="print"/>
            <a:tile tx="0" ty="0" sx="100000" sy="100000" flip="none" algn="tl"/>
          </a:blipFill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Подготовка к громким чтениям: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1. Определение формата мероприятия, его целевой аудитории</a:t>
            </a:r>
            <a:br>
              <a:rPr lang="ru-RU" sz="3100" dirty="0" smtClean="0"/>
            </a:br>
            <a:r>
              <a:rPr lang="ru-RU" sz="3100" dirty="0" smtClean="0"/>
              <a:t>2. Выбор книги для чтения</a:t>
            </a:r>
            <a:br>
              <a:rPr lang="ru-RU" sz="3100" dirty="0" smtClean="0"/>
            </a:br>
            <a:r>
              <a:rPr lang="ru-RU" sz="3100" dirty="0" smtClean="0"/>
              <a:t>3. Подготовка к выразительному чтению</a:t>
            </a:r>
            <a:br>
              <a:rPr lang="ru-RU" sz="3100" dirty="0" smtClean="0"/>
            </a:br>
            <a:r>
              <a:rPr lang="ru-RU" sz="3100" dirty="0" smtClean="0"/>
              <a:t>4. Составление вопросов для обсуждения прочитанного, творческих заданий</a:t>
            </a:r>
            <a:br>
              <a:rPr lang="ru-RU" sz="3100" dirty="0" smtClean="0"/>
            </a:br>
            <a:r>
              <a:rPr lang="ru-RU" sz="3100" dirty="0" smtClean="0"/>
              <a:t>5. Создание уютных «уголков» для проведения мероприятия, оформление 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196975"/>
            <a:ext cx="8229600" cy="144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Содержимое 4" descr="gromkie_chteniya_ka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750" y="620713"/>
            <a:ext cx="8229600" cy="52530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93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gromkie_chteniya_ka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288" y="692150"/>
            <a:ext cx="8223250" cy="5359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1989138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gromkie_chteniya_kak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77863"/>
            <a:ext cx="8229600" cy="5391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Структура занятия: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Вступительная беседа</a:t>
            </a:r>
            <a:br>
              <a:rPr lang="ru-RU" sz="2800" dirty="0" smtClean="0"/>
            </a:br>
            <a:r>
              <a:rPr lang="ru-RU" sz="2800" dirty="0" smtClean="0"/>
              <a:t>2. Чтение</a:t>
            </a:r>
            <a:br>
              <a:rPr lang="ru-RU" sz="2800" dirty="0" smtClean="0"/>
            </a:br>
            <a:r>
              <a:rPr lang="ru-RU" sz="2800" dirty="0" smtClean="0"/>
              <a:t>3. Беседа после чтения, творческие задания</a:t>
            </a:r>
            <a:endParaRPr lang="ru-RU" sz="2800" dirty="0"/>
          </a:p>
        </p:txBody>
      </p:sp>
      <p:pic>
        <p:nvPicPr>
          <p:cNvPr id="19458" name="Содержимое 3" descr="взросл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5563" y="2190750"/>
            <a:ext cx="3962400" cy="3805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8683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gromkie_chteniya_kak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77863"/>
            <a:ext cx="8229600" cy="5391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39750" y="1989138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gromkie_chteniya_kak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6425"/>
            <a:ext cx="8229600" cy="5389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Громкие чтения в библиотеке</vt:lpstr>
      <vt:lpstr>Презентация PowerPoint</vt:lpstr>
      <vt:lpstr> Подготовка к громким чтениям:  1. Определение формата мероприятия, его целевой аудитории 2. Выбор книги для чтения 3. Подготовка к выразительному чтению 4. Составление вопросов для обсуждения прочитанного, творческих заданий 5. Создание уютных «уголков» для проведения мероприятия, оформление   </vt:lpstr>
      <vt:lpstr>Презентация PowerPoint</vt:lpstr>
      <vt:lpstr>Презентация PowerPoint</vt:lpstr>
      <vt:lpstr>Презентация PowerPoint</vt:lpstr>
      <vt:lpstr>Структура занятия: 1. Вступительная беседа 2. Чтение 3. Беседа после чтения, творческие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Краевая акция «Детям читай, Пермский край!» июнь, 2013 г. – июнь, 2014 г.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2017-04-13T06:21:04Z</dcterms:created>
  <dcterms:modified xsi:type="dcterms:W3CDTF">2017-10-26T08:24:34Z</dcterms:modified>
</cp:coreProperties>
</file>