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98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EC8E61F-C4F0-4C0D-9212-2219B02DC881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377E9B2-4E36-4D9E-9C4A-E746C871237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www.instagram.com/mairi_ston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stagram.com/p/BsY3goUi58M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stagram.com/p/BpaAEsVj0UC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947" y="-249026"/>
            <a:ext cx="9540876" cy="7107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437112"/>
            <a:ext cx="7774632" cy="2016224"/>
          </a:xfrm>
        </p:spPr>
        <p:txBody>
          <a:bodyPr>
            <a:normAutofit fontScale="90000"/>
          </a:bodyPr>
          <a:lstStyle/>
          <a:p>
            <a:r>
              <a:rPr lang="ru-RU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Myungjo Std M" pitchFamily="18" charset="-128"/>
                <a:ea typeface="Adobe Myungjo Std M" pitchFamily="18" charset="-128"/>
              </a:rPr>
              <a:t>Ажурная керамика</a:t>
            </a:r>
            <a:endParaRPr lang="ru-RU" sz="7200" b="1" dirty="0">
              <a:solidFill>
                <a:schemeClr val="accent6">
                  <a:lumMod val="40000"/>
                  <a:lumOff val="60000"/>
                </a:schemeClr>
              </a:solidFill>
              <a:latin typeface="Adobe Myungjo Std M" pitchFamily="18" charset="-128"/>
              <a:ea typeface="Adobe Myungjo Std M" pitchFamily="18" charset="-128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9095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846" y="0"/>
            <a:ext cx="949569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3437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846" y="0"/>
            <a:ext cx="949569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1536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70104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0317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3528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-262317"/>
            <a:ext cx="4296642" cy="7096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2701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204" y="0"/>
            <a:ext cx="6858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6583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5532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5942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928992" cy="7040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3204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7909" y="24634"/>
            <a:ext cx="10461909" cy="6932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0937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0939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30103" cy="7552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703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0648"/>
            <a:ext cx="5943947" cy="6219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8192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81880"/>
            <a:ext cx="6927304" cy="6927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9721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75299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794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448"/>
            <a:ext cx="9144000" cy="860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60991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955"/>
            <a:ext cx="9163939" cy="6872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6336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177123"/>
            <a:ext cx="5400600" cy="711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53771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7353" y="0"/>
            <a:ext cx="1017946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8410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5664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70104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0834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2751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896" y="908720"/>
            <a:ext cx="9204896" cy="4578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6910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" y="0"/>
            <a:ext cx="922959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6483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9050"/>
            <a:ext cx="7239000" cy="681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7040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dirty="0" smtClean="0">
                <a:solidFill>
                  <a:schemeClr val="accent3">
                    <a:lumMod val="50000"/>
                  </a:schemeClr>
                </a:solidFill>
              </a:rPr>
              <a:t>Керамика </a:t>
            </a:r>
            <a:r>
              <a:rPr lang="en-US" sz="6600" dirty="0" err="1" smtClean="0">
                <a:solidFill>
                  <a:schemeClr val="accent3">
                    <a:lumMod val="50000"/>
                  </a:schemeClr>
                </a:solidFill>
              </a:rPr>
              <a:t>Mairi</a:t>
            </a:r>
            <a:r>
              <a:rPr lang="en-US" sz="6600" dirty="0" smtClean="0">
                <a:solidFill>
                  <a:schemeClr val="accent3">
                    <a:lumMod val="50000"/>
                  </a:schemeClr>
                </a:solidFill>
              </a:rPr>
              <a:t> Stone</a:t>
            </a:r>
            <a:endParaRPr lang="ru-RU" sz="6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https://www.instagram.com/mairi_stone/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316" y="3140968"/>
            <a:ext cx="4595934" cy="344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User\Desktop\29027100_10155089740962062_309413407829157478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32976"/>
            <a:ext cx="4149080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0291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000"/>
            <a:ext cx="9156030" cy="6848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68470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12446" cy="6906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50122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27384"/>
            <a:ext cx="6768751" cy="676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3433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8417"/>
            <a:ext cx="7016541" cy="6662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3599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0" y="9003"/>
            <a:ext cx="9156029" cy="6848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60086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10" y="-35319"/>
            <a:ext cx="7164089" cy="6893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213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0" y="9003"/>
            <a:ext cx="9156029" cy="6848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0210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0"/>
            <a:ext cx="5220618" cy="707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8138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https://www.instagram.com/p/BsY3goUi58M/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548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1" t="22024" r="18144" b="5137"/>
          <a:stretch/>
        </p:blipFill>
        <p:spPr bwMode="auto">
          <a:xfrm>
            <a:off x="-703" y="483221"/>
            <a:ext cx="9172234" cy="563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3175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8" t="17262" r="41546" b="6249"/>
          <a:stretch/>
        </p:blipFill>
        <p:spPr bwMode="auto">
          <a:xfrm>
            <a:off x="827584" y="-24230"/>
            <a:ext cx="7221354" cy="7012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25464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https://www.instagram.com/p/BpaAEsVj0UC/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1121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9" t="17659" r="42860" b="8928"/>
          <a:stretch/>
        </p:blipFill>
        <p:spPr bwMode="auto">
          <a:xfrm>
            <a:off x="0" y="0"/>
            <a:ext cx="9144000" cy="687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2653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110</TotalTime>
  <Words>17</Words>
  <Application>Microsoft Office PowerPoint</Application>
  <PresentationFormat>Экран (4:3)</PresentationFormat>
  <Paragraphs>5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Трек</vt:lpstr>
      <vt:lpstr>Ажурная керамика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Керамика Mairi Stone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Ажурная керамика</dc:title>
  <dc:creator>User</dc:creator>
  <cp:lastModifiedBy>User</cp:lastModifiedBy>
  <cp:revision>6</cp:revision>
  <dcterms:created xsi:type="dcterms:W3CDTF">2019-01-15T06:49:44Z</dcterms:created>
  <dcterms:modified xsi:type="dcterms:W3CDTF">2019-02-04T10:36:58Z</dcterms:modified>
</cp:coreProperties>
</file>