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70" r:id="rId5"/>
    <p:sldId id="274" r:id="rId6"/>
    <p:sldId id="272" r:id="rId7"/>
    <p:sldId id="273" r:id="rId8"/>
    <p:sldId id="271" r:id="rId9"/>
    <p:sldId id="275" r:id="rId10"/>
    <p:sldId id="276" r:id="rId11"/>
    <p:sldId id="277" r:id="rId12"/>
    <p:sldId id="278" r:id="rId13"/>
    <p:sldId id="279" r:id="rId14"/>
    <p:sldId id="28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8C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686" y="-216"/>
      </p:cViewPr>
      <p:guideLst>
        <p:guide orient="horz" pos="120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12.xml"/><Relationship Id="rId3" Type="http://schemas.openxmlformats.org/officeDocument/2006/relationships/slide" Target="../slides/slide7.xml"/><Relationship Id="rId7" Type="http://schemas.openxmlformats.org/officeDocument/2006/relationships/slide" Target="../slides/slide11.xml"/><Relationship Id="rId12" Type="http://schemas.openxmlformats.org/officeDocument/2006/relationships/slide" Target="../slides/slide3.xml"/><Relationship Id="rId2" Type="http://schemas.openxmlformats.org/officeDocument/2006/relationships/slide" Target="../slides/slide6.xml"/><Relationship Id="rId1" Type="http://schemas.openxmlformats.org/officeDocument/2006/relationships/slide" Target="../slides/slide5.xml"/><Relationship Id="rId6" Type="http://schemas.openxmlformats.org/officeDocument/2006/relationships/slide" Target="../slides/slide10.xml"/><Relationship Id="rId11" Type="http://schemas.openxmlformats.org/officeDocument/2006/relationships/slide" Target="../slides/slide4.xml"/><Relationship Id="rId5" Type="http://schemas.openxmlformats.org/officeDocument/2006/relationships/slide" Target="../slides/slide9.xml"/><Relationship Id="rId10" Type="http://schemas.openxmlformats.org/officeDocument/2006/relationships/slide" Target="../slides/slide14.xml"/><Relationship Id="rId4" Type="http://schemas.openxmlformats.org/officeDocument/2006/relationships/slide" Target="../slides/slide8.xml"/><Relationship Id="rId9" Type="http://schemas.openxmlformats.org/officeDocument/2006/relationships/slide" Target="../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C8AEDE-EFF9-4C71-8B33-79C1D55753CC}" type="doc">
      <dgm:prSet loTypeId="urn:microsoft.com/office/officeart/2005/8/layout/default" loCatId="list" qsTypeId="urn:microsoft.com/office/officeart/2005/8/quickstyle/3d6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D25C16-3885-4F45-9D93-D27F3ECB9487}">
      <dgm:prSet phldrT="[Текст]"/>
      <dgm:spPr/>
      <dgm:t>
        <a:bodyPr/>
        <a:lstStyle/>
        <a:p>
          <a:r>
            <a:rPr lang="ru-RU" dirty="0" smtClean="0"/>
            <a:t>март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60131C3-2896-4882-A3BC-C20CFA55108E}" type="parTrans" cxnId="{8CB1756B-ADF6-4145-8561-2B53F1384C86}">
      <dgm:prSet/>
      <dgm:spPr/>
      <dgm:t>
        <a:bodyPr/>
        <a:lstStyle/>
        <a:p>
          <a:endParaRPr lang="ru-RU"/>
        </a:p>
      </dgm:t>
    </dgm:pt>
    <dgm:pt modelId="{16154353-FCD1-42F8-AD57-B1C0EC2A2A6B}" type="sibTrans" cxnId="{8CB1756B-ADF6-4145-8561-2B53F1384C86}">
      <dgm:prSet/>
      <dgm:spPr/>
      <dgm:t>
        <a:bodyPr/>
        <a:lstStyle/>
        <a:p>
          <a:endParaRPr lang="ru-RU"/>
        </a:p>
      </dgm:t>
    </dgm:pt>
    <dgm:pt modelId="{ADB5E6B4-E2FC-4D93-8134-6A0FE771DC0C}">
      <dgm:prSet phldrT="[Текст]"/>
      <dgm:spPr/>
      <dgm:t>
        <a:bodyPr/>
        <a:lstStyle/>
        <a:p>
          <a:r>
            <a:rPr lang="ru-RU" dirty="0" smtClean="0"/>
            <a:t>апрель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8F06704-E39A-4A1D-AD9E-8269A46232B1}" type="parTrans" cxnId="{EF4E81AD-F1DF-4412-A5D8-063424CCD42F}">
      <dgm:prSet/>
      <dgm:spPr/>
      <dgm:t>
        <a:bodyPr/>
        <a:lstStyle/>
        <a:p>
          <a:endParaRPr lang="ru-RU"/>
        </a:p>
      </dgm:t>
    </dgm:pt>
    <dgm:pt modelId="{48A2D09E-8D91-4C1D-B043-F15B68CB9DB4}" type="sibTrans" cxnId="{EF4E81AD-F1DF-4412-A5D8-063424CCD42F}">
      <dgm:prSet/>
      <dgm:spPr/>
      <dgm:t>
        <a:bodyPr/>
        <a:lstStyle/>
        <a:p>
          <a:endParaRPr lang="ru-RU"/>
        </a:p>
      </dgm:t>
    </dgm:pt>
    <dgm:pt modelId="{E8904451-3D65-4D20-8E4D-4C095A4866ED}">
      <dgm:prSet phldrT="[Текст]"/>
      <dgm:spPr/>
      <dgm:t>
        <a:bodyPr/>
        <a:lstStyle/>
        <a:p>
          <a:r>
            <a:rPr lang="ru-RU" dirty="0" smtClean="0"/>
            <a:t>май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2167CAA9-6ADD-4947-8E15-9F2D6CD520C4}" type="parTrans" cxnId="{50617D58-E175-471C-88C2-6D1F9B18FD38}">
      <dgm:prSet/>
      <dgm:spPr/>
      <dgm:t>
        <a:bodyPr/>
        <a:lstStyle/>
        <a:p>
          <a:endParaRPr lang="ru-RU"/>
        </a:p>
      </dgm:t>
    </dgm:pt>
    <dgm:pt modelId="{6A67C2DD-723E-48A4-A85E-D9C1C40E35DD}" type="sibTrans" cxnId="{50617D58-E175-471C-88C2-6D1F9B18FD38}">
      <dgm:prSet/>
      <dgm:spPr/>
      <dgm:t>
        <a:bodyPr/>
        <a:lstStyle/>
        <a:p>
          <a:endParaRPr lang="ru-RU"/>
        </a:p>
      </dgm:t>
    </dgm:pt>
    <dgm:pt modelId="{C1B8FE97-2630-42A0-8455-6C391141178C}">
      <dgm:prSet phldrT="[Текст]"/>
      <dgm:spPr/>
      <dgm:t>
        <a:bodyPr/>
        <a:lstStyle/>
        <a:p>
          <a:r>
            <a:rPr lang="ru-RU" dirty="0" smtClean="0"/>
            <a:t>июнь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A469EC86-EE09-456D-881E-EDA73BC3CBCA}" type="parTrans" cxnId="{8CAB65B8-8F03-48C4-B4D1-0D62EB77F9C2}">
      <dgm:prSet/>
      <dgm:spPr/>
      <dgm:t>
        <a:bodyPr/>
        <a:lstStyle/>
        <a:p>
          <a:endParaRPr lang="ru-RU"/>
        </a:p>
      </dgm:t>
    </dgm:pt>
    <dgm:pt modelId="{78A17A05-690F-40EB-A0B9-120AE74801ED}" type="sibTrans" cxnId="{8CAB65B8-8F03-48C4-B4D1-0D62EB77F9C2}">
      <dgm:prSet/>
      <dgm:spPr/>
      <dgm:t>
        <a:bodyPr/>
        <a:lstStyle/>
        <a:p>
          <a:endParaRPr lang="ru-RU"/>
        </a:p>
      </dgm:t>
    </dgm:pt>
    <dgm:pt modelId="{C28452D7-B84F-4065-9C3D-399CDB39E9FB}">
      <dgm:prSet phldrT="[Текст]"/>
      <dgm:spPr/>
      <dgm:t>
        <a:bodyPr/>
        <a:lstStyle/>
        <a:p>
          <a:r>
            <a:rPr lang="ru-RU" dirty="0" smtClean="0"/>
            <a:t>июль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AB9AB727-5C58-41DC-B029-544A508268A9}" type="parTrans" cxnId="{465D66BC-B1D2-49DE-B4DC-0CC657FE08EE}">
      <dgm:prSet/>
      <dgm:spPr/>
      <dgm:t>
        <a:bodyPr/>
        <a:lstStyle/>
        <a:p>
          <a:endParaRPr lang="ru-RU"/>
        </a:p>
      </dgm:t>
    </dgm:pt>
    <dgm:pt modelId="{DA6755C4-A759-4535-BA6C-C6FFFE45A270}" type="sibTrans" cxnId="{465D66BC-B1D2-49DE-B4DC-0CC657FE08EE}">
      <dgm:prSet/>
      <dgm:spPr/>
      <dgm:t>
        <a:bodyPr/>
        <a:lstStyle/>
        <a:p>
          <a:endParaRPr lang="ru-RU"/>
        </a:p>
      </dgm:t>
    </dgm:pt>
    <dgm:pt modelId="{CA278C47-F6CD-4B3C-9AC0-DE45D42356E7}">
      <dgm:prSet phldrT="[Текст]"/>
      <dgm:spPr/>
      <dgm:t>
        <a:bodyPr/>
        <a:lstStyle/>
        <a:p>
          <a:r>
            <a:rPr lang="ru-RU" dirty="0" smtClean="0"/>
            <a:t>август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90E29725-0C54-4752-B935-57110CB631D7}" type="parTrans" cxnId="{D259B508-FA00-4BF7-988A-4303B24FA730}">
      <dgm:prSet/>
      <dgm:spPr/>
      <dgm:t>
        <a:bodyPr/>
        <a:lstStyle/>
        <a:p>
          <a:endParaRPr lang="ru-RU"/>
        </a:p>
      </dgm:t>
    </dgm:pt>
    <dgm:pt modelId="{29216099-7176-4DB4-B573-630F9CA4DD27}" type="sibTrans" cxnId="{D259B508-FA00-4BF7-988A-4303B24FA730}">
      <dgm:prSet/>
      <dgm:spPr/>
      <dgm:t>
        <a:bodyPr/>
        <a:lstStyle/>
        <a:p>
          <a:endParaRPr lang="ru-RU"/>
        </a:p>
      </dgm:t>
    </dgm:pt>
    <dgm:pt modelId="{25834A44-61B8-4808-A245-8A2C3B83D9AB}">
      <dgm:prSet phldrT="[Текст]"/>
      <dgm:spPr/>
      <dgm:t>
        <a:bodyPr/>
        <a:lstStyle/>
        <a:p>
          <a:r>
            <a:rPr lang="ru-RU" dirty="0" smtClean="0"/>
            <a:t>сентябрь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  <dgm:pt modelId="{3969858D-F7D7-4EBC-8C1F-CC6772349A90}" type="parTrans" cxnId="{AC88AB7E-51AE-4606-89E6-C8B5C510213B}">
      <dgm:prSet/>
      <dgm:spPr/>
      <dgm:t>
        <a:bodyPr/>
        <a:lstStyle/>
        <a:p>
          <a:endParaRPr lang="ru-RU"/>
        </a:p>
      </dgm:t>
    </dgm:pt>
    <dgm:pt modelId="{2CE3147C-7A5B-4A29-B910-E2A60416B98D}" type="sibTrans" cxnId="{AC88AB7E-51AE-4606-89E6-C8B5C510213B}">
      <dgm:prSet/>
      <dgm:spPr/>
      <dgm:t>
        <a:bodyPr/>
        <a:lstStyle/>
        <a:p>
          <a:endParaRPr lang="ru-RU"/>
        </a:p>
      </dgm:t>
    </dgm:pt>
    <dgm:pt modelId="{8644F5DF-7131-4C69-8D01-3A733DA7CDE1}">
      <dgm:prSet phldrT="[Текст]"/>
      <dgm:spPr/>
      <dgm:t>
        <a:bodyPr/>
        <a:lstStyle/>
        <a:p>
          <a:r>
            <a:rPr lang="ru-RU" dirty="0" smtClean="0"/>
            <a:t>октябрь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8" action="ppaction://hlinksldjump"/>
          </dgm14:cNvPr>
        </a:ext>
      </dgm:extLst>
    </dgm:pt>
    <dgm:pt modelId="{EF7D6C9D-81CA-43DC-B174-263158ED203B}" type="parTrans" cxnId="{9072E4D6-6B1B-4E54-BB62-F34635654E37}">
      <dgm:prSet/>
      <dgm:spPr/>
      <dgm:t>
        <a:bodyPr/>
        <a:lstStyle/>
        <a:p>
          <a:endParaRPr lang="ru-RU"/>
        </a:p>
      </dgm:t>
    </dgm:pt>
    <dgm:pt modelId="{738E9E9E-E4BF-4C74-A3AF-47C5D2B372BE}" type="sibTrans" cxnId="{9072E4D6-6B1B-4E54-BB62-F34635654E37}">
      <dgm:prSet/>
      <dgm:spPr/>
      <dgm:t>
        <a:bodyPr/>
        <a:lstStyle/>
        <a:p>
          <a:endParaRPr lang="ru-RU"/>
        </a:p>
      </dgm:t>
    </dgm:pt>
    <dgm:pt modelId="{EEB2168F-55B0-47A6-8D7C-B9D20CCA3334}">
      <dgm:prSet phldrT="[Текст]"/>
      <dgm:spPr/>
      <dgm:t>
        <a:bodyPr/>
        <a:lstStyle/>
        <a:p>
          <a:r>
            <a:rPr lang="ru-RU" dirty="0" smtClean="0"/>
            <a:t>ноябрь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9" action="ppaction://hlinksldjump"/>
          </dgm14:cNvPr>
        </a:ext>
      </dgm:extLst>
    </dgm:pt>
    <dgm:pt modelId="{0F33FB7D-6F10-4E96-A72D-A8829F8CA39D}" type="parTrans" cxnId="{1618E624-52E2-4315-A3B8-9D96E584CCD5}">
      <dgm:prSet/>
      <dgm:spPr/>
      <dgm:t>
        <a:bodyPr/>
        <a:lstStyle/>
        <a:p>
          <a:endParaRPr lang="ru-RU"/>
        </a:p>
      </dgm:t>
    </dgm:pt>
    <dgm:pt modelId="{E8C4FBFF-4A6A-4752-87C3-1135218F56D0}" type="sibTrans" cxnId="{1618E624-52E2-4315-A3B8-9D96E584CCD5}">
      <dgm:prSet/>
      <dgm:spPr/>
      <dgm:t>
        <a:bodyPr/>
        <a:lstStyle/>
        <a:p>
          <a:endParaRPr lang="ru-RU"/>
        </a:p>
      </dgm:t>
    </dgm:pt>
    <dgm:pt modelId="{4789F601-47D9-45C3-9860-0CC95400A4EB}">
      <dgm:prSet phldrT="[Текст]"/>
      <dgm:spPr/>
      <dgm:t>
        <a:bodyPr/>
        <a:lstStyle/>
        <a:p>
          <a:r>
            <a:rPr lang="ru-RU" dirty="0" smtClean="0"/>
            <a:t>декабрь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0" action="ppaction://hlinksldjump"/>
          </dgm14:cNvPr>
        </a:ext>
      </dgm:extLst>
    </dgm:pt>
    <dgm:pt modelId="{F6ACEFB9-B80E-4DC1-8EF7-466D118E1729}" type="parTrans" cxnId="{CD4448D3-72BE-479A-AB90-A4B1B98F067A}">
      <dgm:prSet/>
      <dgm:spPr/>
      <dgm:t>
        <a:bodyPr/>
        <a:lstStyle/>
        <a:p>
          <a:endParaRPr lang="ru-RU"/>
        </a:p>
      </dgm:t>
    </dgm:pt>
    <dgm:pt modelId="{E44E1213-75B5-4152-8C88-965CDE9FBD64}" type="sibTrans" cxnId="{CD4448D3-72BE-479A-AB90-A4B1B98F067A}">
      <dgm:prSet/>
      <dgm:spPr/>
      <dgm:t>
        <a:bodyPr/>
        <a:lstStyle/>
        <a:p>
          <a:endParaRPr lang="ru-RU"/>
        </a:p>
      </dgm:t>
    </dgm:pt>
    <dgm:pt modelId="{A4C68E73-F3EE-4A0F-9FE2-47F714FBA290}">
      <dgm:prSet phldrT="[Текст]"/>
      <dgm:spPr/>
      <dgm:t>
        <a:bodyPr/>
        <a:lstStyle/>
        <a:p>
          <a:r>
            <a:rPr lang="ru-RU" dirty="0" smtClean="0"/>
            <a:t>февраль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1" action="ppaction://hlinksldjump"/>
          </dgm14:cNvPr>
        </a:ext>
      </dgm:extLst>
    </dgm:pt>
    <dgm:pt modelId="{1E30FD73-EF6D-4BC1-84C2-AC33EBAA8D8C}" type="sibTrans" cxnId="{56D69B78-4FA3-491D-BA58-4E7FC7A7EF12}">
      <dgm:prSet/>
      <dgm:spPr/>
      <dgm:t>
        <a:bodyPr/>
        <a:lstStyle/>
        <a:p>
          <a:endParaRPr lang="ru-RU"/>
        </a:p>
      </dgm:t>
    </dgm:pt>
    <dgm:pt modelId="{E75E62A3-2540-44AE-9D97-B3717A031CEB}" type="parTrans" cxnId="{56D69B78-4FA3-491D-BA58-4E7FC7A7EF12}">
      <dgm:prSet/>
      <dgm:spPr/>
      <dgm:t>
        <a:bodyPr/>
        <a:lstStyle/>
        <a:p>
          <a:endParaRPr lang="ru-RU"/>
        </a:p>
      </dgm:t>
    </dgm:pt>
    <dgm:pt modelId="{A0DA4EB4-6C2B-433F-ABE3-148D40E67026}">
      <dgm:prSet phldrT="[Текст]"/>
      <dgm:spPr/>
      <dgm:t>
        <a:bodyPr/>
        <a:lstStyle/>
        <a:p>
          <a:r>
            <a:rPr lang="ru-RU" dirty="0" smtClean="0"/>
            <a:t>январь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2" action="ppaction://hlinksldjump"/>
          </dgm14:cNvPr>
        </a:ext>
      </dgm:extLst>
    </dgm:pt>
    <dgm:pt modelId="{814A5C7C-C31A-4370-8FD6-3BA740A5A328}" type="sibTrans" cxnId="{BFD822A6-692A-4A8C-AAF7-EF32C2FEF578}">
      <dgm:prSet/>
      <dgm:spPr/>
      <dgm:t>
        <a:bodyPr/>
        <a:lstStyle/>
        <a:p>
          <a:endParaRPr lang="ru-RU"/>
        </a:p>
      </dgm:t>
    </dgm:pt>
    <dgm:pt modelId="{18FF8789-356A-4DB5-B1A3-A2AF8A656381}" type="parTrans" cxnId="{BFD822A6-692A-4A8C-AAF7-EF32C2FEF578}">
      <dgm:prSet/>
      <dgm:spPr/>
      <dgm:t>
        <a:bodyPr/>
        <a:lstStyle/>
        <a:p>
          <a:endParaRPr lang="ru-RU"/>
        </a:p>
      </dgm:t>
    </dgm:pt>
    <dgm:pt modelId="{64D7AA25-0884-485E-903A-6579CD2A6A55}" type="pres">
      <dgm:prSet presAssocID="{41C8AEDE-EFF9-4C71-8B33-79C1D55753C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5AB38B-0C73-4288-B0BD-A4FB5230AEC0}" type="pres">
      <dgm:prSet presAssocID="{A0DA4EB4-6C2B-433F-ABE3-148D40E67026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DC1D9-1B17-4DDE-AEE7-874A6BE79514}" type="pres">
      <dgm:prSet presAssocID="{814A5C7C-C31A-4370-8FD6-3BA740A5A328}" presName="sibTrans" presStyleCnt="0"/>
      <dgm:spPr/>
    </dgm:pt>
    <dgm:pt modelId="{8DF0BBF0-A71E-45B6-9C45-0B2912737015}" type="pres">
      <dgm:prSet presAssocID="{A4C68E73-F3EE-4A0F-9FE2-47F714FBA290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CDA78A-1634-440B-9C1B-0964FDADC6FC}" type="pres">
      <dgm:prSet presAssocID="{1E30FD73-EF6D-4BC1-84C2-AC33EBAA8D8C}" presName="sibTrans" presStyleCnt="0"/>
      <dgm:spPr/>
    </dgm:pt>
    <dgm:pt modelId="{9AE5719D-907C-47CF-BCC7-F30803C0FE47}" type="pres">
      <dgm:prSet presAssocID="{50D25C16-3885-4F45-9D93-D27F3ECB9487}" presName="node" presStyleLbl="node1" presStyleIdx="2" presStyleCnt="12" custLinFactNeighborX="-1582" custLinFactNeighborY="-20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879EC-3450-4FA7-AACA-5F5172B1C47F}" type="pres">
      <dgm:prSet presAssocID="{16154353-FCD1-42F8-AD57-B1C0EC2A2A6B}" presName="sibTrans" presStyleCnt="0"/>
      <dgm:spPr/>
    </dgm:pt>
    <dgm:pt modelId="{3F7640C9-DCF8-4940-878C-030273759263}" type="pres">
      <dgm:prSet presAssocID="{ADB5E6B4-E2FC-4D93-8134-6A0FE771DC0C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4CBE0-FB26-4FCB-9B6A-409E318403F4}" type="pres">
      <dgm:prSet presAssocID="{48A2D09E-8D91-4C1D-B043-F15B68CB9DB4}" presName="sibTrans" presStyleCnt="0"/>
      <dgm:spPr/>
    </dgm:pt>
    <dgm:pt modelId="{F448354A-6C82-401F-8353-2B8A939D2C3A}" type="pres">
      <dgm:prSet presAssocID="{E8904451-3D65-4D20-8E4D-4C095A4866ED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B783C9-C5AD-41D8-A84A-D6A13C670F5A}" type="pres">
      <dgm:prSet presAssocID="{6A67C2DD-723E-48A4-A85E-D9C1C40E35DD}" presName="sibTrans" presStyleCnt="0"/>
      <dgm:spPr/>
    </dgm:pt>
    <dgm:pt modelId="{25A454E0-93A0-482C-ABD1-E70CC332392E}" type="pres">
      <dgm:prSet presAssocID="{C1B8FE97-2630-42A0-8455-6C391141178C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C904F0-B4EF-4B46-B2F6-0CC6957E7896}" type="pres">
      <dgm:prSet presAssocID="{78A17A05-690F-40EB-A0B9-120AE74801ED}" presName="sibTrans" presStyleCnt="0"/>
      <dgm:spPr/>
    </dgm:pt>
    <dgm:pt modelId="{DD76E802-BAE8-4498-B6E0-A1D78F17D19A}" type="pres">
      <dgm:prSet presAssocID="{C28452D7-B84F-4065-9C3D-399CDB39E9FB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77DDD-FB9B-4F44-A79B-DAE6E0B67725}" type="pres">
      <dgm:prSet presAssocID="{DA6755C4-A759-4535-BA6C-C6FFFE45A270}" presName="sibTrans" presStyleCnt="0"/>
      <dgm:spPr/>
    </dgm:pt>
    <dgm:pt modelId="{B2A3FE50-57A5-437F-A787-5C75EC75C3B5}" type="pres">
      <dgm:prSet presAssocID="{CA278C47-F6CD-4B3C-9AC0-DE45D42356E7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DB2837-9C51-4FF8-BCB9-7DDAB9625C11}" type="pres">
      <dgm:prSet presAssocID="{29216099-7176-4DB4-B573-630F9CA4DD27}" presName="sibTrans" presStyleCnt="0"/>
      <dgm:spPr/>
    </dgm:pt>
    <dgm:pt modelId="{39430C9E-9DFB-4013-805F-9F44B9678999}" type="pres">
      <dgm:prSet presAssocID="{25834A44-61B8-4808-A245-8A2C3B83D9AB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0E1592-E73D-4BF0-965B-9FBE1083B208}" type="pres">
      <dgm:prSet presAssocID="{2CE3147C-7A5B-4A29-B910-E2A60416B98D}" presName="sibTrans" presStyleCnt="0"/>
      <dgm:spPr/>
    </dgm:pt>
    <dgm:pt modelId="{0564A83C-7793-45EC-AD1D-E75F5CE98901}" type="pres">
      <dgm:prSet presAssocID="{8644F5DF-7131-4C69-8D01-3A733DA7CDE1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AE4CE-5B68-4A2C-B3B1-9021A8112BB8}" type="pres">
      <dgm:prSet presAssocID="{738E9E9E-E4BF-4C74-A3AF-47C5D2B372BE}" presName="sibTrans" presStyleCnt="0"/>
      <dgm:spPr/>
    </dgm:pt>
    <dgm:pt modelId="{86322B1D-C1A7-4409-8731-3986C811BC10}" type="pres">
      <dgm:prSet presAssocID="{EEB2168F-55B0-47A6-8D7C-B9D20CCA3334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E694E6-3B3A-497A-9091-62D3136FE9E4}" type="pres">
      <dgm:prSet presAssocID="{E8C4FBFF-4A6A-4752-87C3-1135218F56D0}" presName="sibTrans" presStyleCnt="0"/>
      <dgm:spPr/>
    </dgm:pt>
    <dgm:pt modelId="{B26F8789-9EB8-4BD5-A691-534127840E2D}" type="pres">
      <dgm:prSet presAssocID="{4789F601-47D9-45C3-9860-0CC95400A4EB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59B508-FA00-4BF7-988A-4303B24FA730}" srcId="{41C8AEDE-EFF9-4C71-8B33-79C1D55753CC}" destId="{CA278C47-F6CD-4B3C-9AC0-DE45D42356E7}" srcOrd="7" destOrd="0" parTransId="{90E29725-0C54-4752-B935-57110CB631D7}" sibTransId="{29216099-7176-4DB4-B573-630F9CA4DD27}"/>
    <dgm:cxn modelId="{BAB45284-F99C-4D72-AC14-7EEE5BAB9066}" type="presOf" srcId="{EEB2168F-55B0-47A6-8D7C-B9D20CCA3334}" destId="{86322B1D-C1A7-4409-8731-3986C811BC10}" srcOrd="0" destOrd="0" presId="urn:microsoft.com/office/officeart/2005/8/layout/default"/>
    <dgm:cxn modelId="{BFD822A6-692A-4A8C-AAF7-EF32C2FEF578}" srcId="{41C8AEDE-EFF9-4C71-8B33-79C1D55753CC}" destId="{A0DA4EB4-6C2B-433F-ABE3-148D40E67026}" srcOrd="0" destOrd="0" parTransId="{18FF8789-356A-4DB5-B1A3-A2AF8A656381}" sibTransId="{814A5C7C-C31A-4370-8FD6-3BA740A5A328}"/>
    <dgm:cxn modelId="{EF4E81AD-F1DF-4412-A5D8-063424CCD42F}" srcId="{41C8AEDE-EFF9-4C71-8B33-79C1D55753CC}" destId="{ADB5E6B4-E2FC-4D93-8134-6A0FE771DC0C}" srcOrd="3" destOrd="0" parTransId="{78F06704-E39A-4A1D-AD9E-8269A46232B1}" sibTransId="{48A2D09E-8D91-4C1D-B043-F15B68CB9DB4}"/>
    <dgm:cxn modelId="{D7926B27-8B56-4993-84D9-340C8DE97875}" type="presOf" srcId="{E8904451-3D65-4D20-8E4D-4C095A4866ED}" destId="{F448354A-6C82-401F-8353-2B8A939D2C3A}" srcOrd="0" destOrd="0" presId="urn:microsoft.com/office/officeart/2005/8/layout/default"/>
    <dgm:cxn modelId="{8CB1756B-ADF6-4145-8561-2B53F1384C86}" srcId="{41C8AEDE-EFF9-4C71-8B33-79C1D55753CC}" destId="{50D25C16-3885-4F45-9D93-D27F3ECB9487}" srcOrd="2" destOrd="0" parTransId="{160131C3-2896-4882-A3BC-C20CFA55108E}" sibTransId="{16154353-FCD1-42F8-AD57-B1C0EC2A2A6B}"/>
    <dgm:cxn modelId="{9A353050-9DF6-4CF3-A30A-F38B909508D1}" type="presOf" srcId="{50D25C16-3885-4F45-9D93-D27F3ECB9487}" destId="{9AE5719D-907C-47CF-BCC7-F30803C0FE47}" srcOrd="0" destOrd="0" presId="urn:microsoft.com/office/officeart/2005/8/layout/default"/>
    <dgm:cxn modelId="{83877414-5A05-419A-91BC-7F1D81DC99AF}" type="presOf" srcId="{4789F601-47D9-45C3-9860-0CC95400A4EB}" destId="{B26F8789-9EB8-4BD5-A691-534127840E2D}" srcOrd="0" destOrd="0" presId="urn:microsoft.com/office/officeart/2005/8/layout/default"/>
    <dgm:cxn modelId="{4EF9A7D1-02EE-48B1-930F-E58B53F794FA}" type="presOf" srcId="{C1B8FE97-2630-42A0-8455-6C391141178C}" destId="{25A454E0-93A0-482C-ABD1-E70CC332392E}" srcOrd="0" destOrd="0" presId="urn:microsoft.com/office/officeart/2005/8/layout/default"/>
    <dgm:cxn modelId="{8CAB65B8-8F03-48C4-B4D1-0D62EB77F9C2}" srcId="{41C8AEDE-EFF9-4C71-8B33-79C1D55753CC}" destId="{C1B8FE97-2630-42A0-8455-6C391141178C}" srcOrd="5" destOrd="0" parTransId="{A469EC86-EE09-456D-881E-EDA73BC3CBCA}" sibTransId="{78A17A05-690F-40EB-A0B9-120AE74801ED}"/>
    <dgm:cxn modelId="{7BF42BB3-DEB4-45C0-B600-E3098FCA97A3}" type="presOf" srcId="{A0DA4EB4-6C2B-433F-ABE3-148D40E67026}" destId="{645AB38B-0C73-4288-B0BD-A4FB5230AEC0}" srcOrd="0" destOrd="0" presId="urn:microsoft.com/office/officeart/2005/8/layout/default"/>
    <dgm:cxn modelId="{50617D58-E175-471C-88C2-6D1F9B18FD38}" srcId="{41C8AEDE-EFF9-4C71-8B33-79C1D55753CC}" destId="{E8904451-3D65-4D20-8E4D-4C095A4866ED}" srcOrd="4" destOrd="0" parTransId="{2167CAA9-6ADD-4947-8E15-9F2D6CD520C4}" sibTransId="{6A67C2DD-723E-48A4-A85E-D9C1C40E35DD}"/>
    <dgm:cxn modelId="{817BB678-D041-4283-8FF6-C8BB44961B85}" type="presOf" srcId="{8644F5DF-7131-4C69-8D01-3A733DA7CDE1}" destId="{0564A83C-7793-45EC-AD1D-E75F5CE98901}" srcOrd="0" destOrd="0" presId="urn:microsoft.com/office/officeart/2005/8/layout/default"/>
    <dgm:cxn modelId="{4F42C042-224B-4E49-B062-1E9DD4334A66}" type="presOf" srcId="{CA278C47-F6CD-4B3C-9AC0-DE45D42356E7}" destId="{B2A3FE50-57A5-437F-A787-5C75EC75C3B5}" srcOrd="0" destOrd="0" presId="urn:microsoft.com/office/officeart/2005/8/layout/default"/>
    <dgm:cxn modelId="{465D66BC-B1D2-49DE-B4DC-0CC657FE08EE}" srcId="{41C8AEDE-EFF9-4C71-8B33-79C1D55753CC}" destId="{C28452D7-B84F-4065-9C3D-399CDB39E9FB}" srcOrd="6" destOrd="0" parTransId="{AB9AB727-5C58-41DC-B029-544A508268A9}" sibTransId="{DA6755C4-A759-4535-BA6C-C6FFFE45A270}"/>
    <dgm:cxn modelId="{9072E4D6-6B1B-4E54-BB62-F34635654E37}" srcId="{41C8AEDE-EFF9-4C71-8B33-79C1D55753CC}" destId="{8644F5DF-7131-4C69-8D01-3A733DA7CDE1}" srcOrd="9" destOrd="0" parTransId="{EF7D6C9D-81CA-43DC-B174-263158ED203B}" sibTransId="{738E9E9E-E4BF-4C74-A3AF-47C5D2B372BE}"/>
    <dgm:cxn modelId="{6168F261-2BF6-45A3-BBBD-AB2431E7DC57}" type="presOf" srcId="{41C8AEDE-EFF9-4C71-8B33-79C1D55753CC}" destId="{64D7AA25-0884-485E-903A-6579CD2A6A55}" srcOrd="0" destOrd="0" presId="urn:microsoft.com/office/officeart/2005/8/layout/default"/>
    <dgm:cxn modelId="{AC88AB7E-51AE-4606-89E6-C8B5C510213B}" srcId="{41C8AEDE-EFF9-4C71-8B33-79C1D55753CC}" destId="{25834A44-61B8-4808-A245-8A2C3B83D9AB}" srcOrd="8" destOrd="0" parTransId="{3969858D-F7D7-4EBC-8C1F-CC6772349A90}" sibTransId="{2CE3147C-7A5B-4A29-B910-E2A60416B98D}"/>
    <dgm:cxn modelId="{496711F3-A7F1-405C-A5A5-6B65465A0CB1}" type="presOf" srcId="{25834A44-61B8-4808-A245-8A2C3B83D9AB}" destId="{39430C9E-9DFB-4013-805F-9F44B9678999}" srcOrd="0" destOrd="0" presId="urn:microsoft.com/office/officeart/2005/8/layout/default"/>
    <dgm:cxn modelId="{2DB3C128-E801-4541-A722-19DF620B3485}" type="presOf" srcId="{ADB5E6B4-E2FC-4D93-8134-6A0FE771DC0C}" destId="{3F7640C9-DCF8-4940-878C-030273759263}" srcOrd="0" destOrd="0" presId="urn:microsoft.com/office/officeart/2005/8/layout/default"/>
    <dgm:cxn modelId="{406791A5-4F46-4D54-8276-22B9800076AD}" type="presOf" srcId="{A4C68E73-F3EE-4A0F-9FE2-47F714FBA290}" destId="{8DF0BBF0-A71E-45B6-9C45-0B2912737015}" srcOrd="0" destOrd="0" presId="urn:microsoft.com/office/officeart/2005/8/layout/default"/>
    <dgm:cxn modelId="{1618E624-52E2-4315-A3B8-9D96E584CCD5}" srcId="{41C8AEDE-EFF9-4C71-8B33-79C1D55753CC}" destId="{EEB2168F-55B0-47A6-8D7C-B9D20CCA3334}" srcOrd="10" destOrd="0" parTransId="{0F33FB7D-6F10-4E96-A72D-A8829F8CA39D}" sibTransId="{E8C4FBFF-4A6A-4752-87C3-1135218F56D0}"/>
    <dgm:cxn modelId="{56D69B78-4FA3-491D-BA58-4E7FC7A7EF12}" srcId="{41C8AEDE-EFF9-4C71-8B33-79C1D55753CC}" destId="{A4C68E73-F3EE-4A0F-9FE2-47F714FBA290}" srcOrd="1" destOrd="0" parTransId="{E75E62A3-2540-44AE-9D97-B3717A031CEB}" sibTransId="{1E30FD73-EF6D-4BC1-84C2-AC33EBAA8D8C}"/>
    <dgm:cxn modelId="{83142691-2669-48B0-A229-449474C8CCCF}" type="presOf" srcId="{C28452D7-B84F-4065-9C3D-399CDB39E9FB}" destId="{DD76E802-BAE8-4498-B6E0-A1D78F17D19A}" srcOrd="0" destOrd="0" presId="urn:microsoft.com/office/officeart/2005/8/layout/default"/>
    <dgm:cxn modelId="{CD4448D3-72BE-479A-AB90-A4B1B98F067A}" srcId="{41C8AEDE-EFF9-4C71-8B33-79C1D55753CC}" destId="{4789F601-47D9-45C3-9860-0CC95400A4EB}" srcOrd="11" destOrd="0" parTransId="{F6ACEFB9-B80E-4DC1-8EF7-466D118E1729}" sibTransId="{E44E1213-75B5-4152-8C88-965CDE9FBD64}"/>
    <dgm:cxn modelId="{6836435A-8E76-44E1-A68F-D1650BEE5056}" type="presParOf" srcId="{64D7AA25-0884-485E-903A-6579CD2A6A55}" destId="{645AB38B-0C73-4288-B0BD-A4FB5230AEC0}" srcOrd="0" destOrd="0" presId="urn:microsoft.com/office/officeart/2005/8/layout/default"/>
    <dgm:cxn modelId="{553A6384-849D-4FD8-91F7-4CAAEFB4D69A}" type="presParOf" srcId="{64D7AA25-0884-485E-903A-6579CD2A6A55}" destId="{63FDC1D9-1B17-4DDE-AEE7-874A6BE79514}" srcOrd="1" destOrd="0" presId="urn:microsoft.com/office/officeart/2005/8/layout/default"/>
    <dgm:cxn modelId="{D7271BC3-D294-4814-85F9-7666F690B729}" type="presParOf" srcId="{64D7AA25-0884-485E-903A-6579CD2A6A55}" destId="{8DF0BBF0-A71E-45B6-9C45-0B2912737015}" srcOrd="2" destOrd="0" presId="urn:microsoft.com/office/officeart/2005/8/layout/default"/>
    <dgm:cxn modelId="{F5CC4815-BC11-4C35-A87B-A25E15152462}" type="presParOf" srcId="{64D7AA25-0884-485E-903A-6579CD2A6A55}" destId="{74CDA78A-1634-440B-9C1B-0964FDADC6FC}" srcOrd="3" destOrd="0" presId="urn:microsoft.com/office/officeart/2005/8/layout/default"/>
    <dgm:cxn modelId="{7FF14483-BE80-4CF2-B908-E561CA63CE94}" type="presParOf" srcId="{64D7AA25-0884-485E-903A-6579CD2A6A55}" destId="{9AE5719D-907C-47CF-BCC7-F30803C0FE47}" srcOrd="4" destOrd="0" presId="urn:microsoft.com/office/officeart/2005/8/layout/default"/>
    <dgm:cxn modelId="{CB5F4232-2BAC-4B08-A474-6C436AF5823D}" type="presParOf" srcId="{64D7AA25-0884-485E-903A-6579CD2A6A55}" destId="{F8D879EC-3450-4FA7-AACA-5F5172B1C47F}" srcOrd="5" destOrd="0" presId="urn:microsoft.com/office/officeart/2005/8/layout/default"/>
    <dgm:cxn modelId="{9A98CF22-7A9B-4C4F-BEB6-5C784255497D}" type="presParOf" srcId="{64D7AA25-0884-485E-903A-6579CD2A6A55}" destId="{3F7640C9-DCF8-4940-878C-030273759263}" srcOrd="6" destOrd="0" presId="urn:microsoft.com/office/officeart/2005/8/layout/default"/>
    <dgm:cxn modelId="{8B02BF04-B64A-45A7-B16B-4CDDE6A02712}" type="presParOf" srcId="{64D7AA25-0884-485E-903A-6579CD2A6A55}" destId="{3544CBE0-FB26-4FCB-9B6A-409E318403F4}" srcOrd="7" destOrd="0" presId="urn:microsoft.com/office/officeart/2005/8/layout/default"/>
    <dgm:cxn modelId="{9D50463E-1B9C-4672-B190-4A5F5BC3DF7E}" type="presParOf" srcId="{64D7AA25-0884-485E-903A-6579CD2A6A55}" destId="{F448354A-6C82-401F-8353-2B8A939D2C3A}" srcOrd="8" destOrd="0" presId="urn:microsoft.com/office/officeart/2005/8/layout/default"/>
    <dgm:cxn modelId="{A00823BB-7037-40F5-A772-988099BCECE6}" type="presParOf" srcId="{64D7AA25-0884-485E-903A-6579CD2A6A55}" destId="{28B783C9-C5AD-41D8-A84A-D6A13C670F5A}" srcOrd="9" destOrd="0" presId="urn:microsoft.com/office/officeart/2005/8/layout/default"/>
    <dgm:cxn modelId="{39200DC6-8E4C-4EFC-8FF1-BA58395A20AD}" type="presParOf" srcId="{64D7AA25-0884-485E-903A-6579CD2A6A55}" destId="{25A454E0-93A0-482C-ABD1-E70CC332392E}" srcOrd="10" destOrd="0" presId="urn:microsoft.com/office/officeart/2005/8/layout/default"/>
    <dgm:cxn modelId="{78FF4C68-775C-4109-897E-5FBF5C4B49A9}" type="presParOf" srcId="{64D7AA25-0884-485E-903A-6579CD2A6A55}" destId="{DDC904F0-B4EF-4B46-B2F6-0CC6957E7896}" srcOrd="11" destOrd="0" presId="urn:microsoft.com/office/officeart/2005/8/layout/default"/>
    <dgm:cxn modelId="{E9B39492-09FB-4A2E-93F9-3D36F88D8C95}" type="presParOf" srcId="{64D7AA25-0884-485E-903A-6579CD2A6A55}" destId="{DD76E802-BAE8-4498-B6E0-A1D78F17D19A}" srcOrd="12" destOrd="0" presId="urn:microsoft.com/office/officeart/2005/8/layout/default"/>
    <dgm:cxn modelId="{FB01E363-E8F0-4341-AB3C-6ADE0013E2ED}" type="presParOf" srcId="{64D7AA25-0884-485E-903A-6579CD2A6A55}" destId="{E6677DDD-FB9B-4F44-A79B-DAE6E0B67725}" srcOrd="13" destOrd="0" presId="urn:microsoft.com/office/officeart/2005/8/layout/default"/>
    <dgm:cxn modelId="{09754A30-B1F0-4C64-8DA7-94C19E42BD91}" type="presParOf" srcId="{64D7AA25-0884-485E-903A-6579CD2A6A55}" destId="{B2A3FE50-57A5-437F-A787-5C75EC75C3B5}" srcOrd="14" destOrd="0" presId="urn:microsoft.com/office/officeart/2005/8/layout/default"/>
    <dgm:cxn modelId="{895CA73D-2C87-4C18-99BE-702058FB5266}" type="presParOf" srcId="{64D7AA25-0884-485E-903A-6579CD2A6A55}" destId="{E0DB2837-9C51-4FF8-BCB9-7DDAB9625C11}" srcOrd="15" destOrd="0" presId="urn:microsoft.com/office/officeart/2005/8/layout/default"/>
    <dgm:cxn modelId="{FC15F3AC-EB69-4484-8CA4-7FFABCA6D95B}" type="presParOf" srcId="{64D7AA25-0884-485E-903A-6579CD2A6A55}" destId="{39430C9E-9DFB-4013-805F-9F44B9678999}" srcOrd="16" destOrd="0" presId="urn:microsoft.com/office/officeart/2005/8/layout/default"/>
    <dgm:cxn modelId="{205F6C06-48C0-4215-863A-3C16AAB26F2C}" type="presParOf" srcId="{64D7AA25-0884-485E-903A-6579CD2A6A55}" destId="{1D0E1592-E73D-4BF0-965B-9FBE1083B208}" srcOrd="17" destOrd="0" presId="urn:microsoft.com/office/officeart/2005/8/layout/default"/>
    <dgm:cxn modelId="{F167AF86-78B0-4A30-A2E4-B7FC3CE2C432}" type="presParOf" srcId="{64D7AA25-0884-485E-903A-6579CD2A6A55}" destId="{0564A83C-7793-45EC-AD1D-E75F5CE98901}" srcOrd="18" destOrd="0" presId="urn:microsoft.com/office/officeart/2005/8/layout/default"/>
    <dgm:cxn modelId="{E62294B9-9644-4520-BAC9-DF3C05011C49}" type="presParOf" srcId="{64D7AA25-0884-485E-903A-6579CD2A6A55}" destId="{E60AE4CE-5B68-4A2C-B3B1-9021A8112BB8}" srcOrd="19" destOrd="0" presId="urn:microsoft.com/office/officeart/2005/8/layout/default"/>
    <dgm:cxn modelId="{95BE38BE-D78B-49D4-AFC4-0F4E7F98CBF1}" type="presParOf" srcId="{64D7AA25-0884-485E-903A-6579CD2A6A55}" destId="{86322B1D-C1A7-4409-8731-3986C811BC10}" srcOrd="20" destOrd="0" presId="urn:microsoft.com/office/officeart/2005/8/layout/default"/>
    <dgm:cxn modelId="{F643509E-FD6C-434D-BAC6-C826962BAAD9}" type="presParOf" srcId="{64D7AA25-0884-485E-903A-6579CD2A6A55}" destId="{23E694E6-3B3A-497A-9091-62D3136FE9E4}" srcOrd="21" destOrd="0" presId="urn:microsoft.com/office/officeart/2005/8/layout/default"/>
    <dgm:cxn modelId="{C4C3218A-AEF8-4766-B932-43A6A7BD37FE}" type="presParOf" srcId="{64D7AA25-0884-485E-903A-6579CD2A6A55}" destId="{B26F8789-9EB8-4BD5-A691-534127840E2D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5AB38B-0C73-4288-B0BD-A4FB5230AEC0}">
      <dsp:nvSpPr>
        <dsp:cNvPr id="0" name=""/>
        <dsp:cNvSpPr/>
      </dsp:nvSpPr>
      <dsp:spPr>
        <a:xfrm>
          <a:off x="18395" y="2954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январь</a:t>
          </a:r>
          <a:endParaRPr lang="ru-RU" sz="3700" kern="1200" dirty="0"/>
        </a:p>
      </dsp:txBody>
      <dsp:txXfrm>
        <a:off x="18395" y="2954"/>
        <a:ext cx="2441275" cy="1464765"/>
      </dsp:txXfrm>
    </dsp:sp>
    <dsp:sp modelId="{8DF0BBF0-A71E-45B6-9C45-0B2912737015}">
      <dsp:nvSpPr>
        <dsp:cNvPr id="0" name=""/>
        <dsp:cNvSpPr/>
      </dsp:nvSpPr>
      <dsp:spPr>
        <a:xfrm>
          <a:off x="2703798" y="2954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февраль</a:t>
          </a:r>
          <a:endParaRPr lang="ru-RU" sz="3700" kern="1200" dirty="0"/>
        </a:p>
      </dsp:txBody>
      <dsp:txXfrm>
        <a:off x="2703798" y="2954"/>
        <a:ext cx="2441275" cy="1464765"/>
      </dsp:txXfrm>
    </dsp:sp>
    <dsp:sp modelId="{9AE5719D-907C-47CF-BCC7-F30803C0FE47}">
      <dsp:nvSpPr>
        <dsp:cNvPr id="0" name=""/>
        <dsp:cNvSpPr/>
      </dsp:nvSpPr>
      <dsp:spPr>
        <a:xfrm>
          <a:off x="5350580" y="0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март</a:t>
          </a:r>
          <a:endParaRPr lang="ru-RU" sz="3700" kern="1200" dirty="0"/>
        </a:p>
      </dsp:txBody>
      <dsp:txXfrm>
        <a:off x="5350580" y="0"/>
        <a:ext cx="2441275" cy="1464765"/>
      </dsp:txXfrm>
    </dsp:sp>
    <dsp:sp modelId="{3F7640C9-DCF8-4940-878C-030273759263}">
      <dsp:nvSpPr>
        <dsp:cNvPr id="0" name=""/>
        <dsp:cNvSpPr/>
      </dsp:nvSpPr>
      <dsp:spPr>
        <a:xfrm>
          <a:off x="18395" y="1711847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апрель</a:t>
          </a:r>
          <a:endParaRPr lang="ru-RU" sz="3700" kern="1200" dirty="0"/>
        </a:p>
      </dsp:txBody>
      <dsp:txXfrm>
        <a:off x="18395" y="1711847"/>
        <a:ext cx="2441275" cy="1464765"/>
      </dsp:txXfrm>
    </dsp:sp>
    <dsp:sp modelId="{F448354A-6C82-401F-8353-2B8A939D2C3A}">
      <dsp:nvSpPr>
        <dsp:cNvPr id="0" name=""/>
        <dsp:cNvSpPr/>
      </dsp:nvSpPr>
      <dsp:spPr>
        <a:xfrm>
          <a:off x="2703798" y="1711847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май</a:t>
          </a:r>
          <a:endParaRPr lang="ru-RU" sz="3700" kern="1200" dirty="0"/>
        </a:p>
      </dsp:txBody>
      <dsp:txXfrm>
        <a:off x="2703798" y="1711847"/>
        <a:ext cx="2441275" cy="1464765"/>
      </dsp:txXfrm>
    </dsp:sp>
    <dsp:sp modelId="{25A454E0-93A0-482C-ABD1-E70CC332392E}">
      <dsp:nvSpPr>
        <dsp:cNvPr id="0" name=""/>
        <dsp:cNvSpPr/>
      </dsp:nvSpPr>
      <dsp:spPr>
        <a:xfrm>
          <a:off x="5389201" y="1711847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июнь</a:t>
          </a:r>
          <a:endParaRPr lang="ru-RU" sz="3700" kern="1200" dirty="0"/>
        </a:p>
      </dsp:txBody>
      <dsp:txXfrm>
        <a:off x="5389201" y="1711847"/>
        <a:ext cx="2441275" cy="1464765"/>
      </dsp:txXfrm>
    </dsp:sp>
    <dsp:sp modelId="{DD76E802-BAE8-4498-B6E0-A1D78F17D19A}">
      <dsp:nvSpPr>
        <dsp:cNvPr id="0" name=""/>
        <dsp:cNvSpPr/>
      </dsp:nvSpPr>
      <dsp:spPr>
        <a:xfrm>
          <a:off x="18395" y="3420739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июль</a:t>
          </a:r>
          <a:endParaRPr lang="ru-RU" sz="3700" kern="1200" dirty="0"/>
        </a:p>
      </dsp:txBody>
      <dsp:txXfrm>
        <a:off x="18395" y="3420739"/>
        <a:ext cx="2441275" cy="1464765"/>
      </dsp:txXfrm>
    </dsp:sp>
    <dsp:sp modelId="{B2A3FE50-57A5-437F-A787-5C75EC75C3B5}">
      <dsp:nvSpPr>
        <dsp:cNvPr id="0" name=""/>
        <dsp:cNvSpPr/>
      </dsp:nvSpPr>
      <dsp:spPr>
        <a:xfrm>
          <a:off x="2703798" y="3420739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август</a:t>
          </a:r>
          <a:endParaRPr lang="ru-RU" sz="3700" kern="1200" dirty="0"/>
        </a:p>
      </dsp:txBody>
      <dsp:txXfrm>
        <a:off x="2703798" y="3420739"/>
        <a:ext cx="2441275" cy="1464765"/>
      </dsp:txXfrm>
    </dsp:sp>
    <dsp:sp modelId="{39430C9E-9DFB-4013-805F-9F44B9678999}">
      <dsp:nvSpPr>
        <dsp:cNvPr id="0" name=""/>
        <dsp:cNvSpPr/>
      </dsp:nvSpPr>
      <dsp:spPr>
        <a:xfrm>
          <a:off x="5389201" y="3420739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сентябрь</a:t>
          </a:r>
          <a:endParaRPr lang="ru-RU" sz="3700" kern="1200" dirty="0"/>
        </a:p>
      </dsp:txBody>
      <dsp:txXfrm>
        <a:off x="5389201" y="3420739"/>
        <a:ext cx="2441275" cy="1464765"/>
      </dsp:txXfrm>
    </dsp:sp>
    <dsp:sp modelId="{0564A83C-7793-45EC-AD1D-E75F5CE98901}">
      <dsp:nvSpPr>
        <dsp:cNvPr id="0" name=""/>
        <dsp:cNvSpPr/>
      </dsp:nvSpPr>
      <dsp:spPr>
        <a:xfrm>
          <a:off x="18395" y="5129632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октябрь</a:t>
          </a:r>
          <a:endParaRPr lang="ru-RU" sz="3700" kern="1200" dirty="0"/>
        </a:p>
      </dsp:txBody>
      <dsp:txXfrm>
        <a:off x="18395" y="5129632"/>
        <a:ext cx="2441275" cy="1464765"/>
      </dsp:txXfrm>
    </dsp:sp>
    <dsp:sp modelId="{86322B1D-C1A7-4409-8731-3986C811BC10}">
      <dsp:nvSpPr>
        <dsp:cNvPr id="0" name=""/>
        <dsp:cNvSpPr/>
      </dsp:nvSpPr>
      <dsp:spPr>
        <a:xfrm>
          <a:off x="2703798" y="5129632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ноябрь</a:t>
          </a:r>
          <a:endParaRPr lang="ru-RU" sz="3700" kern="1200" dirty="0"/>
        </a:p>
      </dsp:txBody>
      <dsp:txXfrm>
        <a:off x="2703798" y="5129632"/>
        <a:ext cx="2441275" cy="1464765"/>
      </dsp:txXfrm>
    </dsp:sp>
    <dsp:sp modelId="{B26F8789-9EB8-4BD5-A691-534127840E2D}">
      <dsp:nvSpPr>
        <dsp:cNvPr id="0" name=""/>
        <dsp:cNvSpPr/>
      </dsp:nvSpPr>
      <dsp:spPr>
        <a:xfrm>
          <a:off x="5389201" y="5129632"/>
          <a:ext cx="2441275" cy="146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декабрь</a:t>
          </a:r>
          <a:endParaRPr lang="ru-RU" sz="3700" kern="1200" dirty="0"/>
        </a:p>
      </dsp:txBody>
      <dsp:txXfrm>
        <a:off x="5389201" y="5129632"/>
        <a:ext cx="2441275" cy="1464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43622-A1F2-42C1-AF51-BA4D910F3993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547507-7EE2-447E-AC04-0365DAD447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164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837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694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47507-7EE2-447E-AC04-0365DAD4475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774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slide" Target="slide2.xml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slide" Target="slide2.xml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060848"/>
            <a:ext cx="8640960" cy="1470025"/>
          </a:xfrm>
        </p:spPr>
        <p:txBody>
          <a:bodyPr>
            <a:noAutofit/>
          </a:bodyPr>
          <a:lstStyle/>
          <a:p>
            <a:pPr algn="l"/>
            <a:r>
              <a:rPr lang="ru-RU" sz="8000" b="1" dirty="0" smtClean="0"/>
              <a:t>Писатели-юбиляры</a:t>
            </a:r>
            <a:endParaRPr lang="ru-RU" sz="8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64288" y="487507"/>
            <a:ext cx="2376264" cy="4797152"/>
          </a:xfrm>
        </p:spPr>
        <p:txBody>
          <a:bodyPr vert="wordArtVert">
            <a:noAutofit/>
          </a:bodyPr>
          <a:lstStyle/>
          <a:p>
            <a:pPr>
              <a:lnSpc>
                <a:spcPts val="5800"/>
              </a:lnSpc>
            </a:pPr>
            <a:r>
              <a:rPr lang="ru-RU" sz="6000" b="1" dirty="0" smtClean="0">
                <a:solidFill>
                  <a:srgbClr val="C00000"/>
                </a:solidFill>
                <a:latin typeface="+mj-lt"/>
              </a:rPr>
              <a:t>2019</a:t>
            </a:r>
            <a:endParaRPr lang="ru-RU" sz="6000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5618933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© МАУК МЦБ, 2018</a:t>
            </a:r>
          </a:p>
          <a:p>
            <a:r>
              <a:rPr lang="ru-RU" dirty="0" smtClean="0"/>
              <a:t>Информационно-библиографический отдел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444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147101367"/>
              </p:ext>
            </p:extLst>
          </p:nvPr>
        </p:nvGraphicFramePr>
        <p:xfrm>
          <a:off x="755576" y="260648"/>
          <a:ext cx="7848872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000" dirty="0" smtClean="0">
                <a:solidFill>
                  <a:srgbClr val="FF0000"/>
                </a:solidFill>
              </a:rPr>
              <a:t>2019</a:t>
            </a:r>
            <a:endParaRPr lang="ru-RU" sz="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67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66" r="18303"/>
          <a:stretch/>
        </p:blipFill>
        <p:spPr bwMode="auto">
          <a:xfrm>
            <a:off x="6886949" y="260648"/>
            <a:ext cx="1577457" cy="1600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354" y="169251"/>
            <a:ext cx="1626055" cy="1666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180928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Январь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32224" y="1835812"/>
            <a:ext cx="2441584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/>
              <a:t>1 января 1919</a:t>
            </a:r>
          </a:p>
          <a:p>
            <a:pPr algn="ctr"/>
            <a:r>
              <a:rPr lang="ru-RU" sz="1500" dirty="0" smtClean="0"/>
              <a:t>родился Джером Д. </a:t>
            </a:r>
            <a:r>
              <a:rPr lang="ru-RU" sz="1500" dirty="0" err="1" smtClean="0"/>
              <a:t>Сэллинджер</a:t>
            </a:r>
            <a:r>
              <a:rPr lang="ru-RU" sz="1500" dirty="0" smtClean="0"/>
              <a:t>, американский писатель</a:t>
            </a:r>
            <a:endParaRPr lang="ru-RU" sz="1500" dirty="0"/>
          </a:p>
        </p:txBody>
      </p:sp>
      <p:sp>
        <p:nvSpPr>
          <p:cNvPr id="44" name="TextBox 43"/>
          <p:cNvSpPr txBox="1"/>
          <p:nvPr/>
        </p:nvSpPr>
        <p:spPr>
          <a:xfrm>
            <a:off x="3377722" y="1835812"/>
            <a:ext cx="2347221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1 января 1919</a:t>
            </a:r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</a:t>
            </a:r>
            <a:r>
              <a:rPr lang="ru-RU" sz="1500" dirty="0" smtClean="0"/>
              <a:t>Даниил Александрович Гранин, русский писатель</a:t>
            </a:r>
            <a:endParaRPr lang="ru-RU" sz="1500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8" t="7256" r="5633" b="32204"/>
          <a:stretch/>
        </p:blipFill>
        <p:spPr bwMode="auto">
          <a:xfrm>
            <a:off x="709543" y="3353554"/>
            <a:ext cx="1535770" cy="16596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323527" y="5013176"/>
            <a:ext cx="2307802" cy="1554272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27 </a:t>
            </a:r>
            <a:r>
              <a:rPr lang="ru-RU" sz="1600" b="1" dirty="0"/>
              <a:t>января </a:t>
            </a:r>
            <a:r>
              <a:rPr lang="ru-RU" sz="1600" b="1" dirty="0" smtClean="0"/>
              <a:t>1809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</a:t>
            </a:r>
            <a:r>
              <a:rPr lang="ru-RU" sz="1600" dirty="0" smtClean="0"/>
              <a:t>Эдгар А. По – американский писатель, поэт, эссеист</a:t>
            </a:r>
          </a:p>
          <a:p>
            <a:pPr algn="ctr"/>
            <a:endParaRPr lang="ru-RU" sz="1500" dirty="0"/>
          </a:p>
        </p:txBody>
      </p:sp>
      <p:pic>
        <p:nvPicPr>
          <p:cNvPr id="1039" name="Picture 15" descr="http://www.helpmammy.ru/images/risunki/179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283"/>
          <a:stretch/>
        </p:blipFill>
        <p:spPr bwMode="auto">
          <a:xfrm>
            <a:off x="3809262" y="3353554"/>
            <a:ext cx="1535157" cy="1666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3377721" y="4977499"/>
            <a:ext cx="2347222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15 января 1879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</a:t>
            </a:r>
            <a:r>
              <a:rPr lang="ru-RU" sz="1600" dirty="0" smtClean="0"/>
              <a:t>Павел Петрович Бажов, русский писатель, фольклорист, публицист</a:t>
            </a:r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7" t="5853" r="18174" b="36287"/>
          <a:stretch/>
        </p:blipFill>
        <p:spPr bwMode="auto">
          <a:xfrm>
            <a:off x="6841626" y="3350222"/>
            <a:ext cx="1622780" cy="16629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6444208" y="4969567"/>
            <a:ext cx="2369577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2</a:t>
            </a:r>
            <a:r>
              <a:rPr lang="ru-RU" sz="1600" b="1" dirty="0" smtClean="0"/>
              <a:t>5 января 1759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</a:t>
            </a:r>
          </a:p>
          <a:p>
            <a:pPr algn="ctr"/>
            <a:r>
              <a:rPr lang="ru-RU" sz="1600" dirty="0" smtClean="0"/>
              <a:t>Роберт Бернс, шотландский </a:t>
            </a:r>
          </a:p>
          <a:p>
            <a:pPr algn="ctr"/>
            <a:r>
              <a:rPr lang="ru-RU" sz="1600" dirty="0" smtClean="0"/>
              <a:t>поэт, </a:t>
            </a:r>
          </a:p>
          <a:p>
            <a:pPr algn="ctr"/>
            <a:r>
              <a:rPr lang="ru-RU" sz="1600" dirty="0" smtClean="0"/>
              <a:t>Фольклорист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323527" y="1953478"/>
            <a:ext cx="1728192" cy="801101"/>
            <a:chOff x="322331" y="2066203"/>
            <a:chExt cx="1921786" cy="801101"/>
          </a:xfrm>
        </p:grpSpPr>
        <p:sp>
          <p:nvSpPr>
            <p:cNvPr id="9" name="Стрелка вправо 8">
              <a:hlinkClick r:id="rId10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10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836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8" y="613330"/>
            <a:ext cx="2412613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Февраль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30963" y="1766733"/>
            <a:ext cx="2307802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 февраля 1769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Иван Андреевич Крылов, русский поэт, публицист и баснописец</a:t>
            </a:r>
            <a:endParaRPr lang="ru-RU" sz="1500" dirty="0"/>
          </a:p>
        </p:txBody>
      </p:sp>
      <p:sp>
        <p:nvSpPr>
          <p:cNvPr id="49" name="TextBox 48"/>
          <p:cNvSpPr txBox="1"/>
          <p:nvPr/>
        </p:nvSpPr>
        <p:spPr>
          <a:xfrm>
            <a:off x="3396679" y="4954987"/>
            <a:ext cx="2327449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 февраля 1884</a:t>
            </a:r>
            <a:endParaRPr lang="ru-RU" sz="1600" b="1" dirty="0"/>
          </a:p>
          <a:p>
            <a:pPr algn="ctr"/>
            <a:r>
              <a:rPr lang="ru-RU" sz="1600" dirty="0" smtClean="0"/>
              <a:t>Родился Евгений Иванович Замятин, русский писатель, публицист, киносценарист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485840" y="4954987"/>
            <a:ext cx="2303934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 февраля 1829 </a:t>
            </a:r>
            <a:r>
              <a:rPr lang="ru-RU" sz="1600" dirty="0" smtClean="0"/>
              <a:t>родился Альфред Эдмунд Брем – немецкий зоолог, путешественник и публицист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36" t="-1" r="17659" b="-1"/>
          <a:stretch/>
        </p:blipFill>
        <p:spPr bwMode="auto">
          <a:xfrm>
            <a:off x="5436096" y="260647"/>
            <a:ext cx="1297536" cy="1510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4"/>
          <a:stretch/>
        </p:blipFill>
        <p:spPr bwMode="auto">
          <a:xfrm>
            <a:off x="3817416" y="3456573"/>
            <a:ext cx="1303507" cy="1530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89"/>
          <a:stretch/>
        </p:blipFill>
        <p:spPr bwMode="auto">
          <a:xfrm>
            <a:off x="6929714" y="3450223"/>
            <a:ext cx="1421966" cy="1530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24" name="Стрелка вправо 23">
              <a:hlinkClick r:id="rId6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>
              <a:hlinkClick r:id="rId6" action="ppaction://hlinksldjump"/>
            </p:cNvPr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6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673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180928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Март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6176" y="1858820"/>
            <a:ext cx="2602163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6 марта 1929 </a:t>
            </a:r>
          </a:p>
          <a:p>
            <a:pPr algn="ctr"/>
            <a:r>
              <a:rPr lang="ru-RU" sz="1500" dirty="0" smtClean="0"/>
              <a:t>родился Фазиль </a:t>
            </a:r>
            <a:r>
              <a:rPr lang="ru-RU" sz="1500" dirty="0" err="1" smtClean="0"/>
              <a:t>Абдулович</a:t>
            </a:r>
            <a:r>
              <a:rPr lang="ru-RU" sz="1500" dirty="0" smtClean="0"/>
              <a:t> Искандер – русский писатель, журналист, сценарист</a:t>
            </a:r>
            <a:endParaRPr lang="ru-RU" sz="1500" dirty="0"/>
          </a:p>
        </p:txBody>
      </p:sp>
      <p:sp>
        <p:nvSpPr>
          <p:cNvPr id="44" name="TextBox 43"/>
          <p:cNvSpPr txBox="1"/>
          <p:nvPr/>
        </p:nvSpPr>
        <p:spPr>
          <a:xfrm>
            <a:off x="3178825" y="1860992"/>
            <a:ext cx="2665111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3 марта 1899</a:t>
            </a:r>
            <a:endParaRPr lang="ru-RU" sz="16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Юрий Карлович </a:t>
            </a:r>
            <a:r>
              <a:rPr lang="ru-RU" sz="1500" dirty="0" err="1" smtClean="0"/>
              <a:t>Олеша</a:t>
            </a:r>
            <a:r>
              <a:rPr lang="ru-RU" sz="1500" dirty="0" smtClean="0"/>
              <a:t> – русский писатель, драматург, киносценарист</a:t>
            </a:r>
            <a:endParaRPr lang="ru-RU" sz="1500" dirty="0"/>
          </a:p>
        </p:txBody>
      </p:sp>
      <p:sp>
        <p:nvSpPr>
          <p:cNvPr id="49" name="TextBox 48"/>
          <p:cNvSpPr txBox="1"/>
          <p:nvPr/>
        </p:nvSpPr>
        <p:spPr>
          <a:xfrm>
            <a:off x="3246909" y="5215787"/>
            <a:ext cx="2597027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6 марта 1619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</a:t>
            </a:r>
            <a:r>
              <a:rPr lang="ru-RU" sz="1600" dirty="0" err="1" smtClean="0"/>
              <a:t>Савиньен</a:t>
            </a:r>
            <a:r>
              <a:rPr lang="ru-RU" sz="1600" dirty="0" smtClean="0"/>
              <a:t> Сирано де Бержерак – французский писатель и драматург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15944" y="5215788"/>
            <a:ext cx="2542395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6 марта 1909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</a:t>
            </a:r>
          </a:p>
          <a:p>
            <a:pPr algn="ctr"/>
            <a:r>
              <a:rPr lang="ru-RU" sz="1600" dirty="0" smtClean="0"/>
              <a:t>Станислав Ежи </a:t>
            </a:r>
            <a:r>
              <a:rPr lang="ru-RU" sz="1600" dirty="0" err="1" smtClean="0"/>
              <a:t>Лец</a:t>
            </a:r>
            <a:r>
              <a:rPr lang="ru-RU" sz="1600" dirty="0" smtClean="0"/>
              <a:t> – польский писатель-сатирик, философ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5" r="2898" b="25587"/>
          <a:stretch/>
        </p:blipFill>
        <p:spPr bwMode="auto">
          <a:xfrm>
            <a:off x="3774763" y="155114"/>
            <a:ext cx="1423134" cy="17037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b="28950"/>
          <a:stretch/>
        </p:blipFill>
        <p:spPr bwMode="auto">
          <a:xfrm>
            <a:off x="6667227" y="167311"/>
            <a:ext cx="1626736" cy="17312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6" r="12122" b="37652"/>
          <a:stretch/>
        </p:blipFill>
        <p:spPr bwMode="auto">
          <a:xfrm>
            <a:off x="3758108" y="3613703"/>
            <a:ext cx="1559179" cy="16020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4" t="11584" r="22839" b="37467"/>
          <a:stretch/>
        </p:blipFill>
        <p:spPr bwMode="auto">
          <a:xfrm>
            <a:off x="6694579" y="3613704"/>
            <a:ext cx="1654888" cy="16120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353824" y="1918980"/>
            <a:ext cx="1921786" cy="801101"/>
            <a:chOff x="322331" y="2066203"/>
            <a:chExt cx="1921786" cy="801101"/>
          </a:xfrm>
        </p:grpSpPr>
        <p:sp>
          <p:nvSpPr>
            <p:cNvPr id="13" name="Стрелка вправо 12">
              <a:hlinkClick r:id="rId7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>
              <a:hlinkClick r:id="rId7" action="ppaction://hlinksldjump"/>
            </p:cNvPr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7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886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180928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Апрель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80096" y="1904858"/>
            <a:ext cx="2573616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/>
              <a:t>1 </a:t>
            </a:r>
            <a:r>
              <a:rPr lang="ru-RU" sz="1500" b="1" dirty="0" smtClean="0"/>
              <a:t>апреля 1929</a:t>
            </a:r>
            <a:endParaRPr lang="ru-RU" sz="1500" b="1" dirty="0"/>
          </a:p>
          <a:p>
            <a:pPr algn="ctr"/>
            <a:r>
              <a:rPr lang="ru-RU" sz="1500" dirty="0" smtClean="0"/>
              <a:t>родился Милан </a:t>
            </a:r>
            <a:r>
              <a:rPr lang="ru-RU" sz="1500" dirty="0" err="1" smtClean="0"/>
              <a:t>Кундера</a:t>
            </a:r>
            <a:r>
              <a:rPr lang="ru-RU" sz="1500" dirty="0" smtClean="0"/>
              <a:t> – французский прозаик чешского происхождения</a:t>
            </a:r>
            <a:endParaRPr lang="ru-RU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3378992" y="1883848"/>
            <a:ext cx="2418241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 апреля 1809</a:t>
            </a:r>
            <a:endParaRPr lang="ru-RU" sz="16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</a:t>
            </a:r>
            <a:r>
              <a:rPr lang="ru-RU" sz="1500" dirty="0" smtClean="0"/>
              <a:t>Николай Васильевич Гоголь -  русский писатель, драматург, поэт, </a:t>
            </a:r>
            <a:endParaRPr lang="ru-RU" sz="1500" dirty="0"/>
          </a:p>
        </p:txBody>
      </p:sp>
      <p:sp>
        <p:nvSpPr>
          <p:cNvPr id="47" name="TextBox 46"/>
          <p:cNvSpPr txBox="1"/>
          <p:nvPr/>
        </p:nvSpPr>
        <p:spPr>
          <a:xfrm>
            <a:off x="3330890" y="5081979"/>
            <a:ext cx="2490422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10 апреля 1899</a:t>
            </a:r>
            <a:endParaRPr lang="ru-RU" sz="15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Владимир Владимирович Набоков – русский и   амер. писатель</a:t>
            </a:r>
            <a:endParaRPr lang="ru-RU" sz="1500" dirty="0"/>
          </a:p>
        </p:txBody>
      </p:sp>
      <p:sp>
        <p:nvSpPr>
          <p:cNvPr id="51" name="TextBox 50"/>
          <p:cNvSpPr txBox="1"/>
          <p:nvPr/>
        </p:nvSpPr>
        <p:spPr>
          <a:xfrm>
            <a:off x="6284300" y="5039663"/>
            <a:ext cx="2535849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26 апреля 1564</a:t>
            </a:r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</a:t>
            </a:r>
            <a:r>
              <a:rPr lang="ru-RU" sz="1500" dirty="0" smtClean="0"/>
              <a:t>Уильям Шекспир – английский  национальный поэт и драматург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262" y="249550"/>
            <a:ext cx="1456817" cy="1622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19" t="-120" r="39570" b="58473"/>
          <a:stretch/>
        </p:blipFill>
        <p:spPr bwMode="auto">
          <a:xfrm>
            <a:off x="6923189" y="249550"/>
            <a:ext cx="1394814" cy="1655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6" r="9402"/>
          <a:stretch/>
        </p:blipFill>
        <p:spPr bwMode="auto">
          <a:xfrm>
            <a:off x="3809262" y="3501009"/>
            <a:ext cx="1557703" cy="1580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77" r="25860" b="40535"/>
          <a:stretch/>
        </p:blipFill>
        <p:spPr bwMode="auto">
          <a:xfrm>
            <a:off x="6923189" y="3527356"/>
            <a:ext cx="1455197" cy="1560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Группа 16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8" name="Стрелка вправо 17">
              <a:hlinkClick r:id="rId7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>
              <a:hlinkClick r:id="rId7" action="ppaction://hlinksldjump"/>
            </p:cNvPr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7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801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180928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Май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48945" y="1871385"/>
            <a:ext cx="2441584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9 мая 1924</a:t>
            </a:r>
            <a:endParaRPr lang="ru-RU" sz="1500" b="1" dirty="0"/>
          </a:p>
          <a:p>
            <a:pPr algn="ctr"/>
            <a:r>
              <a:rPr lang="ru-RU" sz="1500" dirty="0" smtClean="0"/>
              <a:t>родился </a:t>
            </a:r>
            <a:r>
              <a:rPr lang="ru-RU" sz="1500" dirty="0"/>
              <a:t>Б</a:t>
            </a:r>
            <a:r>
              <a:rPr lang="ru-RU" sz="1500" dirty="0" smtClean="0"/>
              <a:t>улат Шалвович Окуджава, советский поэт, бард</a:t>
            </a:r>
          </a:p>
          <a:p>
            <a:pPr algn="ctr"/>
            <a:endParaRPr lang="ru-RU" sz="1500" dirty="0"/>
          </a:p>
        </p:txBody>
      </p:sp>
      <p:sp>
        <p:nvSpPr>
          <p:cNvPr id="44" name="TextBox 43"/>
          <p:cNvSpPr txBox="1"/>
          <p:nvPr/>
        </p:nvSpPr>
        <p:spPr>
          <a:xfrm>
            <a:off x="3377722" y="1835812"/>
            <a:ext cx="2347221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1 </a:t>
            </a:r>
            <a:r>
              <a:rPr lang="ru-RU" sz="1600" b="1" dirty="0" smtClean="0"/>
              <a:t>мая 1924</a:t>
            </a:r>
            <a:endParaRPr lang="ru-RU" sz="16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Виктор Петрович Астафьев, российский писатель, драматург</a:t>
            </a:r>
            <a:endParaRPr lang="ru-RU" sz="1500" dirty="0"/>
          </a:p>
        </p:txBody>
      </p:sp>
      <p:sp>
        <p:nvSpPr>
          <p:cNvPr id="47" name="TextBox 46"/>
          <p:cNvSpPr txBox="1"/>
          <p:nvPr/>
        </p:nvSpPr>
        <p:spPr>
          <a:xfrm>
            <a:off x="323527" y="5013176"/>
            <a:ext cx="2307802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11 мая 1864</a:t>
            </a:r>
            <a:endParaRPr lang="ru-RU" sz="1600" b="1" dirty="0"/>
          </a:p>
          <a:p>
            <a:pPr algn="ctr"/>
            <a:r>
              <a:rPr lang="ru-RU" sz="1600" dirty="0" smtClean="0"/>
              <a:t>родилась Этель </a:t>
            </a:r>
            <a:r>
              <a:rPr lang="ru-RU" sz="1600" dirty="0" err="1" smtClean="0"/>
              <a:t>Лилиан</a:t>
            </a:r>
            <a:r>
              <a:rPr lang="ru-RU" sz="1600" dirty="0" smtClean="0"/>
              <a:t> </a:t>
            </a:r>
            <a:r>
              <a:rPr lang="ru-RU" sz="1600" dirty="0" err="1" smtClean="0"/>
              <a:t>Войнич</a:t>
            </a:r>
            <a:r>
              <a:rPr lang="ru-RU" sz="1600" dirty="0" smtClean="0"/>
              <a:t>, английская </a:t>
            </a:r>
            <a:r>
              <a:rPr lang="ru-RU" sz="1600" dirty="0" smtClean="0"/>
              <a:t>писательница</a:t>
            </a:r>
            <a:endParaRPr lang="ru-RU" sz="1600" dirty="0" smtClean="0"/>
          </a:p>
        </p:txBody>
      </p:sp>
      <p:sp>
        <p:nvSpPr>
          <p:cNvPr id="49" name="TextBox 48"/>
          <p:cNvSpPr txBox="1"/>
          <p:nvPr/>
        </p:nvSpPr>
        <p:spPr>
          <a:xfrm>
            <a:off x="3444497" y="5032338"/>
            <a:ext cx="2347222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20 мая 1799</a:t>
            </a:r>
            <a:endParaRPr lang="ru-RU" sz="1600" b="1" dirty="0"/>
          </a:p>
          <a:p>
            <a:pPr algn="ctr"/>
            <a:r>
              <a:rPr lang="ru-RU" sz="1600" dirty="0" smtClean="0"/>
              <a:t>Родился Оноре де Бальзак – французский писатель-реалист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450573" y="5045293"/>
            <a:ext cx="2439956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21 мая 1924 </a:t>
            </a:r>
          </a:p>
          <a:p>
            <a:pPr algn="ctr"/>
            <a:r>
              <a:rPr lang="ru-RU" sz="1600" dirty="0" smtClean="0"/>
              <a:t>родился Борис Львович Васильев – русский писатель и сценарист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71"/>
          <a:stretch/>
        </p:blipFill>
        <p:spPr bwMode="auto">
          <a:xfrm>
            <a:off x="3840448" y="233803"/>
            <a:ext cx="1421768" cy="1629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77"/>
          <a:stretch/>
        </p:blipFill>
        <p:spPr bwMode="auto">
          <a:xfrm>
            <a:off x="6883912" y="233803"/>
            <a:ext cx="1412209" cy="1629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4" t="3241" r="5702" b="24923"/>
          <a:stretch/>
        </p:blipFill>
        <p:spPr bwMode="auto">
          <a:xfrm>
            <a:off x="720735" y="3418016"/>
            <a:ext cx="1402993" cy="16143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1" r="24393"/>
          <a:stretch/>
        </p:blipFill>
        <p:spPr bwMode="auto">
          <a:xfrm>
            <a:off x="3853243" y="3418017"/>
            <a:ext cx="1529731" cy="16272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" b="26330"/>
          <a:stretch/>
        </p:blipFill>
        <p:spPr bwMode="auto">
          <a:xfrm>
            <a:off x="6883912" y="3418017"/>
            <a:ext cx="1508702" cy="163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Группа 17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9" name="Стрелка вправо 18">
              <a:hlinkClick r:id="rId8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8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971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180928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Июнь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6176" y="1858820"/>
            <a:ext cx="2602163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11 июня 1889</a:t>
            </a:r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одилась Анна Андреевна Ахматова, русская поэтесса Серебряного века</a:t>
            </a:r>
            <a:endParaRPr lang="ru-RU" sz="1500" dirty="0"/>
          </a:p>
        </p:txBody>
      </p:sp>
      <p:sp>
        <p:nvSpPr>
          <p:cNvPr id="44" name="TextBox 43"/>
          <p:cNvSpPr txBox="1"/>
          <p:nvPr/>
        </p:nvSpPr>
        <p:spPr>
          <a:xfrm>
            <a:off x="3178825" y="1860992"/>
            <a:ext cx="2665111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6 июня 1799</a:t>
            </a:r>
            <a:endParaRPr lang="ru-RU" sz="16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Александр Сергеевич Пушкин, русский писатель, поэт, драматург</a:t>
            </a:r>
            <a:endParaRPr lang="ru-RU" sz="1500" dirty="0"/>
          </a:p>
        </p:txBody>
      </p:sp>
      <p:sp>
        <p:nvSpPr>
          <p:cNvPr id="49" name="TextBox 48"/>
          <p:cNvSpPr txBox="1"/>
          <p:nvPr/>
        </p:nvSpPr>
        <p:spPr>
          <a:xfrm>
            <a:off x="3246909" y="5215787"/>
            <a:ext cx="2597027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19 июня 1924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Василь Владимирович Быков – белорусский писатель, участник ВОВ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15944" y="5215788"/>
            <a:ext cx="2542395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11 июня 1914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Юрий Вячеславович Сотник – советский детский писатель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9" t="918" r="36593" b="1"/>
          <a:stretch/>
        </p:blipFill>
        <p:spPr bwMode="auto">
          <a:xfrm>
            <a:off x="3753777" y="252857"/>
            <a:ext cx="1515205" cy="1637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8" r="20664" b="12447"/>
          <a:stretch/>
        </p:blipFill>
        <p:spPr bwMode="auto">
          <a:xfrm>
            <a:off x="6725145" y="273146"/>
            <a:ext cx="1464224" cy="1608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20" r="26549" b="30226"/>
          <a:stretch/>
        </p:blipFill>
        <p:spPr bwMode="auto">
          <a:xfrm>
            <a:off x="3753777" y="3570675"/>
            <a:ext cx="1514658" cy="16559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5" r="9890" b="23592"/>
          <a:stretch/>
        </p:blipFill>
        <p:spPr bwMode="auto">
          <a:xfrm>
            <a:off x="6767619" y="3624194"/>
            <a:ext cx="1494653" cy="1602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Группа 20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22" name="Стрелка вправо 21">
              <a:hlinkClick r:id="rId7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7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096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180928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Июль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6176" y="1858820"/>
            <a:ext cx="2602163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1 июля 1804</a:t>
            </a:r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одилась Жорж Санд – скандально известная французская писательница</a:t>
            </a:r>
            <a:endParaRPr lang="ru-RU" sz="1500" dirty="0"/>
          </a:p>
        </p:txBody>
      </p:sp>
      <p:sp>
        <p:nvSpPr>
          <p:cNvPr id="44" name="TextBox 43"/>
          <p:cNvSpPr txBox="1"/>
          <p:nvPr/>
        </p:nvSpPr>
        <p:spPr>
          <a:xfrm>
            <a:off x="3178825" y="1860992"/>
            <a:ext cx="2665111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21 июля 1899</a:t>
            </a:r>
            <a:endParaRPr lang="ru-RU" sz="16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Эрнест Миллер </a:t>
            </a:r>
            <a:r>
              <a:rPr lang="ru-RU" sz="1500" dirty="0" err="1" smtClean="0"/>
              <a:t>Хэмингуэй</a:t>
            </a:r>
            <a:r>
              <a:rPr lang="ru-RU" sz="1500" dirty="0" smtClean="0"/>
              <a:t> – американский писатель, журналист</a:t>
            </a:r>
            <a:endParaRPr lang="ru-RU" sz="1500" dirty="0"/>
          </a:p>
        </p:txBody>
      </p:sp>
      <p:sp>
        <p:nvSpPr>
          <p:cNvPr id="49" name="TextBox 48"/>
          <p:cNvSpPr txBox="1"/>
          <p:nvPr/>
        </p:nvSpPr>
        <p:spPr>
          <a:xfrm>
            <a:off x="3246909" y="5215787"/>
            <a:ext cx="2597027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20 июля 1304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Франческо Петрарка – итальянский поэт-гуманист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15944" y="5215788"/>
            <a:ext cx="2542395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25 июля 1929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Василий </a:t>
            </a:r>
            <a:r>
              <a:rPr lang="ru-RU" sz="1600" dirty="0" err="1"/>
              <a:t>М</a:t>
            </a:r>
            <a:r>
              <a:rPr lang="ru-RU" sz="1600" dirty="0" err="1" smtClean="0"/>
              <a:t>акарович</a:t>
            </a:r>
            <a:r>
              <a:rPr lang="ru-RU" sz="1600" dirty="0" smtClean="0"/>
              <a:t> </a:t>
            </a:r>
            <a:r>
              <a:rPr lang="ru-RU" sz="1600" dirty="0"/>
              <a:t>Ш</a:t>
            </a:r>
            <a:r>
              <a:rPr lang="ru-RU" sz="1600" dirty="0" smtClean="0"/>
              <a:t>укшин – советский писатель, киносценарист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17" r="32322" b="44370"/>
          <a:stretch/>
        </p:blipFill>
        <p:spPr bwMode="auto">
          <a:xfrm>
            <a:off x="6675961" y="382440"/>
            <a:ext cx="1562591" cy="15173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4" t="12561" r="21629" b="37730"/>
          <a:stretch/>
        </p:blipFill>
        <p:spPr bwMode="auto">
          <a:xfrm>
            <a:off x="3782756" y="343662"/>
            <a:ext cx="1502138" cy="1556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9" t="4831" r="10671" b="7818"/>
          <a:stretch/>
        </p:blipFill>
        <p:spPr bwMode="auto">
          <a:xfrm>
            <a:off x="3663886" y="3540164"/>
            <a:ext cx="1739878" cy="1686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2" r="21832" b="16134"/>
          <a:stretch/>
        </p:blipFill>
        <p:spPr bwMode="auto">
          <a:xfrm>
            <a:off x="6636025" y="3568973"/>
            <a:ext cx="1642464" cy="16850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7" name="Стрелка вправо 16">
              <a:hlinkClick r:id="rId7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7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54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180928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Август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6176" y="1858820"/>
            <a:ext cx="2602163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20 августа 1749</a:t>
            </a:r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Александр Николаевич Радищев, российский писатель, философ</a:t>
            </a:r>
            <a:endParaRPr lang="ru-RU" sz="1500" dirty="0"/>
          </a:p>
        </p:txBody>
      </p:sp>
      <p:sp>
        <p:nvSpPr>
          <p:cNvPr id="44" name="TextBox 43"/>
          <p:cNvSpPr txBox="1"/>
          <p:nvPr/>
        </p:nvSpPr>
        <p:spPr>
          <a:xfrm>
            <a:off x="3178825" y="1860992"/>
            <a:ext cx="2665111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28 августа 1749</a:t>
            </a:r>
            <a:endParaRPr lang="ru-RU" sz="16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Иоганн Вольфганг Гёте – немецкий поэт, государственный деятель</a:t>
            </a:r>
            <a:endParaRPr lang="ru-RU" sz="1500" dirty="0"/>
          </a:p>
        </p:txBody>
      </p:sp>
      <p:sp>
        <p:nvSpPr>
          <p:cNvPr id="49" name="TextBox 48"/>
          <p:cNvSpPr txBox="1"/>
          <p:nvPr/>
        </p:nvSpPr>
        <p:spPr>
          <a:xfrm>
            <a:off x="3246909" y="5215787"/>
            <a:ext cx="2597027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16 августа 1889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Андрей Платонович Платонов – советский писатель , киносценарист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35456" y="5215788"/>
            <a:ext cx="2542395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9 августа 1894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 Михаил Михайлович Зощенко – советский писатель, драматург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574" t="12101" r="18971" b="29266"/>
          <a:stretch/>
        </p:blipFill>
        <p:spPr bwMode="auto">
          <a:xfrm>
            <a:off x="3765174" y="254487"/>
            <a:ext cx="1492412" cy="1629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9" t="25775" r="50745" b="10224"/>
          <a:stretch/>
        </p:blipFill>
        <p:spPr bwMode="auto">
          <a:xfrm>
            <a:off x="6732239" y="254487"/>
            <a:ext cx="1373855" cy="16616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4691"/>
          <a:stretch/>
        </p:blipFill>
        <p:spPr bwMode="auto">
          <a:xfrm>
            <a:off x="3853976" y="3568973"/>
            <a:ext cx="1510112" cy="16666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22" r="29772" b="19064"/>
          <a:stretch/>
        </p:blipFill>
        <p:spPr bwMode="auto">
          <a:xfrm>
            <a:off x="6784147" y="3568973"/>
            <a:ext cx="1532269" cy="1675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6" name="Стрелка вправо 15">
              <a:hlinkClick r:id="rId8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8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925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8" y="613330"/>
            <a:ext cx="2700646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Сентябрь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33442" y="3861267"/>
            <a:ext cx="2573743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16 сентября 1904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 Николай Алексеевич Островский - советский писатель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50"/>
          <a:stretch/>
        </p:blipFill>
        <p:spPr bwMode="auto">
          <a:xfrm>
            <a:off x="3261809" y="1980548"/>
            <a:ext cx="1745989" cy="1898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395611" y="3880400"/>
            <a:ext cx="2542395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15 сентября 1789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 Джеймс </a:t>
            </a:r>
            <a:r>
              <a:rPr lang="ru-RU" sz="1600" dirty="0" err="1" smtClean="0"/>
              <a:t>Фенимор</a:t>
            </a:r>
            <a:r>
              <a:rPr lang="ru-RU" sz="1600" dirty="0" smtClean="0"/>
              <a:t> Купер – американский романист и сатирик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3" r="21645" b="17259"/>
          <a:stretch/>
        </p:blipFill>
        <p:spPr bwMode="auto">
          <a:xfrm>
            <a:off x="6804248" y="1933989"/>
            <a:ext cx="1725122" cy="19449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Группа 14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6" name="Стрелка вправо 15">
              <a:hlinkClick r:id="rId5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5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808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179" y="613330"/>
            <a:ext cx="234415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Октябрь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48945" y="1871385"/>
            <a:ext cx="2441584" cy="124649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 smtClean="0"/>
              <a:t>6 октября 1854 </a:t>
            </a:r>
            <a:r>
              <a:rPr lang="ru-RU" sz="1500" dirty="0" smtClean="0"/>
              <a:t>родился Оскар Уайльд - </a:t>
            </a:r>
            <a:r>
              <a:rPr lang="ru-RU" sz="1500" dirty="0"/>
              <a:t>а</a:t>
            </a:r>
            <a:r>
              <a:rPr lang="ru-RU" sz="1500" dirty="0" smtClean="0"/>
              <a:t>нглийский писатель и поэт</a:t>
            </a:r>
          </a:p>
          <a:p>
            <a:pPr algn="ctr"/>
            <a:endParaRPr lang="ru-RU" sz="1500" dirty="0"/>
          </a:p>
        </p:txBody>
      </p:sp>
      <p:sp>
        <p:nvSpPr>
          <p:cNvPr id="44" name="TextBox 43"/>
          <p:cNvSpPr txBox="1"/>
          <p:nvPr/>
        </p:nvSpPr>
        <p:spPr>
          <a:xfrm>
            <a:off x="3275856" y="1835812"/>
            <a:ext cx="2449087" cy="126188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3 октября 1814</a:t>
            </a:r>
            <a:endParaRPr lang="ru-RU" sz="1600" b="1" dirty="0"/>
          </a:p>
          <a:p>
            <a:pPr algn="ctr"/>
            <a:r>
              <a:rPr lang="ru-RU" sz="1500" dirty="0"/>
              <a:t>р</a:t>
            </a:r>
            <a:r>
              <a:rPr lang="ru-RU" sz="1500" dirty="0" smtClean="0"/>
              <a:t>одился Михаил Юрьевич Лермонтов – русский поэт, прозаик и драматург</a:t>
            </a:r>
            <a:endParaRPr lang="ru-RU" sz="1500" dirty="0"/>
          </a:p>
        </p:txBody>
      </p:sp>
      <p:sp>
        <p:nvSpPr>
          <p:cNvPr id="49" name="TextBox 48"/>
          <p:cNvSpPr txBox="1"/>
          <p:nvPr/>
        </p:nvSpPr>
        <p:spPr>
          <a:xfrm>
            <a:off x="3377721" y="5032338"/>
            <a:ext cx="2347222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21 октября 1929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одилась Урсула </a:t>
            </a:r>
            <a:r>
              <a:rPr lang="ru-RU" sz="1600" dirty="0" err="1" smtClean="0"/>
              <a:t>Кребер</a:t>
            </a:r>
            <a:r>
              <a:rPr lang="ru-RU" sz="1600" dirty="0" smtClean="0"/>
              <a:t> </a:t>
            </a:r>
            <a:r>
              <a:rPr lang="ru-RU" sz="1600" dirty="0" err="1" smtClean="0"/>
              <a:t>ле</a:t>
            </a:r>
            <a:r>
              <a:rPr lang="ru-RU" sz="1600" dirty="0" smtClean="0"/>
              <a:t> </a:t>
            </a:r>
            <a:r>
              <a:rPr lang="ru-RU" sz="1600" dirty="0" err="1" smtClean="0"/>
              <a:t>Гуин</a:t>
            </a:r>
            <a:r>
              <a:rPr lang="ru-RU" sz="1600" dirty="0" smtClean="0"/>
              <a:t> – американская писательница в жанре </a:t>
            </a:r>
            <a:r>
              <a:rPr lang="ru-RU" sz="1600" dirty="0" err="1" smtClean="0"/>
              <a:t>фэнтези</a:t>
            </a:r>
            <a:endParaRPr lang="ru-RU" sz="1600" dirty="0" smtClean="0"/>
          </a:p>
        </p:txBody>
      </p:sp>
      <p:sp>
        <p:nvSpPr>
          <p:cNvPr id="51" name="TextBox 50"/>
          <p:cNvSpPr txBox="1"/>
          <p:nvPr/>
        </p:nvSpPr>
        <p:spPr>
          <a:xfrm>
            <a:off x="6450573" y="5045293"/>
            <a:ext cx="2439956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18 октября 1934</a:t>
            </a:r>
          </a:p>
          <a:p>
            <a:pPr algn="ctr"/>
            <a:r>
              <a:rPr lang="ru-RU" sz="1600" dirty="0" smtClean="0"/>
              <a:t>родился Кир </a:t>
            </a:r>
            <a:r>
              <a:rPr lang="ru-RU" sz="1600" dirty="0" err="1" smtClean="0"/>
              <a:t>Всеволодовчи</a:t>
            </a:r>
            <a:r>
              <a:rPr lang="ru-RU" sz="1600" dirty="0" smtClean="0"/>
              <a:t> Булычёв - русский писатель-фантаст и драматург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1" t="2828" r="20321" b="32844"/>
          <a:stretch/>
        </p:blipFill>
        <p:spPr bwMode="auto">
          <a:xfrm>
            <a:off x="3711489" y="197446"/>
            <a:ext cx="1577819" cy="16823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1" r="13861"/>
          <a:stretch/>
        </p:blipFill>
        <p:spPr bwMode="auto">
          <a:xfrm>
            <a:off x="6841123" y="189075"/>
            <a:ext cx="1632773" cy="17392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0" t="1741" r="3747" b="4203"/>
          <a:stretch/>
        </p:blipFill>
        <p:spPr bwMode="auto">
          <a:xfrm>
            <a:off x="3750017" y="3337601"/>
            <a:ext cx="1656999" cy="17184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94" b="36235"/>
          <a:stretch/>
        </p:blipFill>
        <p:spPr bwMode="auto">
          <a:xfrm>
            <a:off x="6841123" y="3339680"/>
            <a:ext cx="1776660" cy="17163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Группа 16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8" name="Стрелка вправо 17">
              <a:hlinkClick r:id="rId7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7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149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647" y="476672"/>
            <a:ext cx="2412613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Ноябрь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73835" y="1787254"/>
            <a:ext cx="2307802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10 ноября 1759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Фридрих Шиллер – немецкий поэт, философ, драматург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394191" y="4889938"/>
            <a:ext cx="2345931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8 ноября 1869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одилась Зинаида Николаевна Гиппиус – русская поэтесса Серебряного века</a:t>
            </a:r>
          </a:p>
          <a:p>
            <a:pPr algn="ctr"/>
            <a:endParaRPr lang="ru-RU" sz="1600" dirty="0" smtClean="0"/>
          </a:p>
        </p:txBody>
      </p:sp>
      <p:sp>
        <p:nvSpPr>
          <p:cNvPr id="51" name="TextBox 50"/>
          <p:cNvSpPr txBox="1"/>
          <p:nvPr/>
        </p:nvSpPr>
        <p:spPr>
          <a:xfrm>
            <a:off x="6372200" y="4889938"/>
            <a:ext cx="2447950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30 ноября 1939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Юрий Александрович Никитин – российский писатель-фантаст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9" t="5658" r="4346" b="36017"/>
          <a:stretch/>
        </p:blipFill>
        <p:spPr bwMode="auto">
          <a:xfrm>
            <a:off x="5380203" y="188640"/>
            <a:ext cx="1495066" cy="16000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" b="20817"/>
          <a:stretch/>
        </p:blipFill>
        <p:spPr bwMode="auto">
          <a:xfrm>
            <a:off x="3769040" y="3193034"/>
            <a:ext cx="1596235" cy="1696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1" t="3405" r="-2541" b="24928"/>
          <a:stretch/>
        </p:blipFill>
        <p:spPr bwMode="auto">
          <a:xfrm>
            <a:off x="6866449" y="3219360"/>
            <a:ext cx="1527158" cy="1670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3" name="Стрелка вправо 12">
              <a:hlinkClick r:id="rId6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hlinkClick r:id="rId6" action="ppaction://hlinksldjump"/>
            </p:cNvPr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6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316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647" y="476672"/>
            <a:ext cx="2681177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Декабрь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72000" y="1916113"/>
            <a:ext cx="2644013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5 декабря 1909</a:t>
            </a:r>
            <a:endParaRPr lang="ru-RU" sz="1600" b="1" dirty="0"/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Николай Петрович Задорнов – советский писатель и киносценарист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08272" y="5063436"/>
            <a:ext cx="2248363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1 декабря 1869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одилась Мирра Александровна </a:t>
            </a:r>
            <a:r>
              <a:rPr lang="ru-RU" sz="1600" dirty="0" err="1" smtClean="0"/>
              <a:t>Лохвицкая</a:t>
            </a:r>
            <a:r>
              <a:rPr lang="ru-RU" sz="1600" dirty="0" smtClean="0"/>
              <a:t> – русская поэтесса Серебряного века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592024" y="5047018"/>
            <a:ext cx="2250342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outerShdw blurRad="50800" dist="50800" dir="5400000" algn="ctr" rotWithShape="0">
              <a:srgbClr val="000000">
                <a:alpha val="63000"/>
              </a:srgbClr>
            </a:outerShdw>
            <a:softEdge rad="63500"/>
          </a:effectLst>
          <a:scene3d>
            <a:camera prst="orthographicFront"/>
            <a:lightRig rig="threePt" dir="t">
              <a:rot lat="0" lon="0" rev="36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21 декабря 1639</a:t>
            </a:r>
          </a:p>
          <a:p>
            <a:pPr algn="ctr"/>
            <a:r>
              <a:rPr lang="ru-RU" sz="1600" dirty="0"/>
              <a:t>р</a:t>
            </a:r>
            <a:r>
              <a:rPr lang="ru-RU" sz="1600" dirty="0" smtClean="0"/>
              <a:t>одился Жан-Батист Расин - выдающийся французский драматург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0" b="7206"/>
          <a:stretch/>
        </p:blipFill>
        <p:spPr bwMode="auto">
          <a:xfrm>
            <a:off x="5195976" y="296878"/>
            <a:ext cx="1396048" cy="16054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2" t="7514" r="8000" b="22433"/>
          <a:stretch/>
        </p:blipFill>
        <p:spPr bwMode="auto">
          <a:xfrm>
            <a:off x="3409812" y="3400710"/>
            <a:ext cx="1388201" cy="1646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5" t="9771" r="16470" b="37722"/>
          <a:stretch/>
        </p:blipFill>
        <p:spPr bwMode="auto">
          <a:xfrm>
            <a:off x="7029161" y="3400711"/>
            <a:ext cx="1431272" cy="1646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439004" y="1910897"/>
            <a:ext cx="1921786" cy="801101"/>
            <a:chOff x="322331" y="2066203"/>
            <a:chExt cx="1921786" cy="801101"/>
          </a:xfrm>
        </p:grpSpPr>
        <p:sp>
          <p:nvSpPr>
            <p:cNvPr id="13" name="Стрелка вправо 12">
              <a:hlinkClick r:id="rId6" action="ppaction://hlinksldjump"/>
            </p:cNvPr>
            <p:cNvSpPr/>
            <p:nvPr/>
          </p:nvSpPr>
          <p:spPr>
            <a:xfrm rot="10800000">
              <a:off x="322331" y="2066203"/>
              <a:ext cx="1921786" cy="801101"/>
            </a:xfrm>
            <a:prstGeom prst="rightArrow">
              <a:avLst/>
            </a:prstGeom>
            <a:effectLst>
              <a:outerShdw blurRad="50800" dist="508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hlinkClick r:id="rId6" action="ppaction://hlinksldjump"/>
            </p:cNvPr>
            <p:cNvSpPr txBox="1"/>
            <p:nvPr/>
          </p:nvSpPr>
          <p:spPr>
            <a:xfrm>
              <a:off x="539552" y="2276872"/>
              <a:ext cx="1704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FF0000"/>
                  </a:solidFill>
                  <a:hlinkClick r:id="rId6" action="ppaction://hlinksldjump"/>
                </a:rPr>
                <a:t>назад</a:t>
              </a:r>
              <a:endParaRPr lang="ru-RU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168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608</Words>
  <Application>Microsoft Office PowerPoint</Application>
  <PresentationFormat>Экран (4:3)</PresentationFormat>
  <Paragraphs>147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Писатели-юбиляры</vt:lpstr>
      <vt:lpstr>2019</vt:lpstr>
      <vt:lpstr>Январь</vt:lpstr>
      <vt:lpstr>Февраль</vt:lpstr>
      <vt:lpstr>Март</vt:lpstr>
      <vt:lpstr>Апрель</vt:lpstr>
      <vt:lpstr>Май</vt:lpstr>
      <vt:lpstr>Июнь</vt:lpstr>
      <vt:lpstr>Июль</vt:lpstr>
      <vt:lpstr>Август</vt:lpstr>
      <vt:lpstr>Сентябрь</vt:lpstr>
      <vt:lpstr>Октябрь</vt:lpstr>
      <vt:lpstr>Ноябрь</vt:lpstr>
      <vt:lpstr>Декабрь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LENA</cp:lastModifiedBy>
  <cp:revision>40</cp:revision>
  <dcterms:modified xsi:type="dcterms:W3CDTF">2018-08-21T10:10:01Z</dcterms:modified>
</cp:coreProperties>
</file>