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C28F5-8C0D-4C54-98F5-3486E752E71E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5AC38-A3B9-411F-8D75-7E5747066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586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5AC38-A3B9-411F-8D75-7E5747066EC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7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184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845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57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18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287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85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92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609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693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127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2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2B9EC-5B5D-4388-B712-406911ED45F5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D9786-DC82-454D-A125-ACDD73D07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897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https://my-calend.ru/holidays/mezhdunarodnyy-den-yuvelir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my-calend.ru/holidays/den-rabotnika-prokuratury-rossiyskoy-federacii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hyperlink" Target="https://my-calend.ru/holidays/den-stomatolog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hyperlink" Target="https://my-calend.ru/holidays/den-kompyutershchika" TargetMode="External"/><Relationship Id="rId5" Type="http://schemas.openxmlformats.org/officeDocument/2006/relationships/image" Target="../media/image8.jpeg"/><Relationship Id="rId10" Type="http://schemas.openxmlformats.org/officeDocument/2006/relationships/image" Target="../media/image6.png"/><Relationship Id="rId4" Type="http://schemas.openxmlformats.org/officeDocument/2006/relationships/image" Target="../media/image7.jpeg"/><Relationship Id="rId9" Type="http://schemas.openxmlformats.org/officeDocument/2006/relationships/hyperlink" Target="https://my-calend.ru/holidays/den-diplomaticheskogo-rabotnika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my-calend.ru/holidays/den-rabotnika-kultury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y-calend.ru/holidays/vsemirnyy-den-pisatelya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hyperlink" Target="https://my-calend.ru/holidays/den-vnutrennih-voysk-mvd-rossi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my-calend.ru/holidays/den-pozharnoy-ohrany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7.jpeg"/><Relationship Id="rId7" Type="http://schemas.openxmlformats.org/officeDocument/2006/relationships/hyperlink" Target="https://my-calend.ru/holidays/den-muzeev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my-calend.ru/holidays/den-radio-prazdnik-rabotnikov-vseh-otrasley-svyazi" TargetMode="External"/><Relationship Id="rId4" Type="http://schemas.openxmlformats.org/officeDocument/2006/relationships/image" Target="../media/image18.jpeg"/><Relationship Id="rId9" Type="http://schemas.openxmlformats.org/officeDocument/2006/relationships/hyperlink" Target="https://my-calend.ru/holidays/obshcherossiyskiy-den-bibliotek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my-calend.ru/holidays/den-izobretatelya-i-racionalizatora" TargetMode="Externa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s://my-calend.ru/holidays/den-arheologa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openxmlformats.org/officeDocument/2006/relationships/hyperlink" Target="https://my-calend.ru/holidays/den-mashinostroitely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my-calend.ru/holidays/vsemirnyy-den-turizma" TargetMode="Externa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s://my-calend.ru/holidays/vsemirnyy-den-arhitektury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www.calend.ru/holidays/0/0/122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760"/>
            <a:ext cx="9176110" cy="684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204864"/>
            <a:ext cx="7704856" cy="43204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Календарь профессиональных </a:t>
            </a:r>
            <a:r>
              <a:rPr lang="ru-RU" sz="4900" b="1" dirty="0" smtClean="0">
                <a:solidFill>
                  <a:srgbClr val="0000CC"/>
                </a:solidFill>
                <a:latin typeface="Arkhive" pitchFamily="34" charset="0"/>
              </a:rPr>
              <a:t>праздников</a:t>
            </a:r>
            <a:r>
              <a:rPr lang="ru-RU" sz="1300" b="1" dirty="0" smtClean="0">
                <a:solidFill>
                  <a:srgbClr val="0000CC"/>
                </a:solidFill>
                <a:latin typeface="Arkhive" pitchFamily="34" charset="0"/>
              </a:rPr>
              <a:t> </a:t>
            </a:r>
            <a:r>
              <a:rPr lang="ru-RU" sz="1300" b="1" dirty="0">
                <a:solidFill>
                  <a:srgbClr val="0000CC"/>
                </a:solidFill>
                <a:latin typeface="Arkhive" pitchFamily="34" charset="0"/>
              </a:rPr>
              <a:t/>
            </a:r>
            <a:br>
              <a:rPr lang="ru-RU" sz="1300" b="1" dirty="0">
                <a:solidFill>
                  <a:srgbClr val="0000CC"/>
                </a:solidFill>
                <a:latin typeface="Arkhive" pitchFamily="34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Профессиональные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праздники устанавливаются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знак признания заслуг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работников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отраслей народного хозяйства и различных сфер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lang="ru-RU" sz="1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9368" y="404664"/>
            <a:ext cx="6400800" cy="720080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МАУК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Межпоселенческая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центральная библиотека.         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Инновационно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-методический отдел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Литературная гостинн\Desktop\proizvodstvennyj-kalendar-2019-15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8919">
            <a:off x="3103696" y="3745849"/>
            <a:ext cx="3115306" cy="21807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83768" y="597284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Очёр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2018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07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760"/>
            <a:ext cx="9176110" cy="684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825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Уважаемые коллеги ! 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Надеемся, что данный материал натолкнёт вас на новые идеи: встречи,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профориентационные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часы, дни здоровья, часы интересных встреч, лекции, мастер-классы,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выставки-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просмотры и др.  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Календарь профессиональных праздников не претендует на полноту  охвата всех дат будущего года.</a:t>
            </a:r>
          </a:p>
        </p:txBody>
      </p:sp>
    </p:spTree>
    <p:extLst>
      <p:ext uri="{BB962C8B-B14F-4D97-AF65-F5344CB8AC3E}">
        <p14:creationId xmlns:p14="http://schemas.microsoft.com/office/powerpoint/2010/main" val="191683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</p:spPr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Январь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Verdana"/>
              </a:rPr>
              <a:t> </a:t>
            </a:r>
            <a:br>
              <a:rPr lang="ru-RU" b="0" i="0" dirty="0" smtClean="0">
                <a:solidFill>
                  <a:srgbClr val="000000"/>
                </a:solidFill>
                <a:effectLst/>
                <a:latin typeface="Verdana"/>
              </a:rPr>
            </a:br>
            <a:endParaRPr lang="ru-RU" b="0" i="0" dirty="0" smtClean="0">
              <a:solidFill>
                <a:srgbClr val="000000"/>
              </a:solidFill>
              <a:effectLst/>
              <a:latin typeface="Verdana"/>
            </a:endParaRPr>
          </a:p>
          <a:p>
            <a:endParaRPr lang="ru-RU" dirty="0"/>
          </a:p>
        </p:txBody>
      </p:sp>
      <p:pic>
        <p:nvPicPr>
          <p:cNvPr id="3075" name="Picture 3" descr="C:\Users\Литературная гостинн\Desktop\inx960x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79" y="1268760"/>
            <a:ext cx="3458258" cy="2305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Литературная гостинн\Desktop\Cbm_6p2gyk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359" y="3717032"/>
            <a:ext cx="3508906" cy="2335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Литературная гостинн\Desktop\knopki-1-2.pn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2987824" y="3419429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Литературная гостинн\Desktop\knopki-1-2.pn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6876256" y="5897554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86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Литературная гостинн\Desktop\СТОМАТОЛОГ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49045"/>
            <a:ext cx="3859473" cy="23191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Литературная гостинн\Desktop\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31130"/>
            <a:ext cx="3251853" cy="24388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Литературная гостинн\Desktop\preview_69469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99996"/>
            <a:ext cx="3893014" cy="2448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971600" y="3767539"/>
            <a:ext cx="1944216" cy="46491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>
                <a:solidFill>
                  <a:srgbClr val="000000"/>
                </a:solidFill>
                <a:latin typeface="Verdana"/>
              </a:rPr>
              <a:t>   </a:t>
            </a:r>
            <a:r>
              <a:rPr lang="ru-RU" dirty="0" smtClean="0">
                <a:solidFill>
                  <a:schemeClr val="bg1"/>
                </a:solidFill>
                <a:latin typeface="Verdana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Verdana"/>
              </a:rPr>
              <a:t>14 февраля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6161922" y="2208643"/>
            <a:ext cx="1944216" cy="46491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>
                <a:solidFill>
                  <a:srgbClr val="000000"/>
                </a:solidFill>
                <a:latin typeface="Verdana"/>
              </a:rPr>
              <a:t>   </a:t>
            </a:r>
            <a:r>
              <a:rPr lang="ru-RU" dirty="0" smtClean="0">
                <a:solidFill>
                  <a:schemeClr val="bg1"/>
                </a:solidFill>
                <a:latin typeface="Verdana"/>
              </a:rPr>
              <a:t> </a:t>
            </a:r>
            <a:r>
              <a:rPr lang="ru-RU" b="1" dirty="0" smtClean="0">
                <a:solidFill>
                  <a:srgbClr val="0000CC"/>
                </a:solidFill>
                <a:latin typeface="Verdana"/>
              </a:rPr>
              <a:t>10 февраля</a:t>
            </a:r>
            <a:endParaRPr lang="ru-RU" b="1" dirty="0">
              <a:solidFill>
                <a:srgbClr val="0000CC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57200" y="54868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Февраль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12" name="Picture 2" descr="C:\Users\Литературная гостинн\Desktop\knopki-1-2.png">
            <a:hlinkClick r:id="rId7"/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3059832" y="3292898"/>
            <a:ext cx="1290382" cy="34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Литературная гостинн\Desktop\knopki-1-2.pn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7308304" y="4515183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Литературная гостинн\Desktop\knopki-1-2.png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3127353" y="6301669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72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Литературная гостинн\Desktop\06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0084"/>
            <a:ext cx="3600400" cy="2168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Литературная гостинн\Desktop\image_image_244592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92"/>
          <a:stretch/>
        </p:blipFill>
        <p:spPr bwMode="auto">
          <a:xfrm>
            <a:off x="755576" y="3789040"/>
            <a:ext cx="3528392" cy="2020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Литературная гостинн\Desktop\9b23c2s-9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97041"/>
            <a:ext cx="2915476" cy="29154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835696" y="416271"/>
            <a:ext cx="5170108" cy="869491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b="1" dirty="0">
                <a:solidFill>
                  <a:srgbClr val="0000CC"/>
                </a:solidFill>
                <a:latin typeface="Arkhive" pitchFamily="34" charset="0"/>
                <a:ea typeface="+mn-ea"/>
                <a:cs typeface="+mn-cs"/>
              </a:rPr>
              <a:t/>
            </a:r>
            <a:br>
              <a:rPr lang="ru-RU" b="1" dirty="0">
                <a:solidFill>
                  <a:srgbClr val="0000CC"/>
                </a:solidFill>
                <a:latin typeface="Arkhive" pitchFamily="34" charset="0"/>
                <a:ea typeface="+mn-ea"/>
                <a:cs typeface="+mn-cs"/>
              </a:rPr>
            </a:br>
            <a:r>
              <a:rPr lang="ru-RU" b="1" dirty="0" smtClean="0">
                <a:solidFill>
                  <a:srgbClr val="0000CC"/>
                </a:solidFill>
                <a:latin typeface="Arkhive" pitchFamily="34" charset="0"/>
                <a:ea typeface="+mn-ea"/>
                <a:cs typeface="+mn-cs"/>
              </a:rPr>
              <a:t>Март</a:t>
            </a:r>
            <a:r>
              <a:rPr lang="ru-RU" b="1" dirty="0">
                <a:solidFill>
                  <a:srgbClr val="0000CC"/>
                </a:solidFill>
                <a:latin typeface="Arkhive" pitchFamily="34" charset="0"/>
                <a:ea typeface="+mn-ea"/>
                <a:cs typeface="+mn-cs"/>
              </a:rPr>
              <a:t/>
            </a:r>
            <a:br>
              <a:rPr lang="ru-RU" b="1" dirty="0">
                <a:solidFill>
                  <a:srgbClr val="0000CC"/>
                </a:solidFill>
                <a:latin typeface="Arkhive" pitchFamily="34" charset="0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8" name="Picture 2" descr="C:\Users\Литературная гостинн\Desktop\knopki-1-2.png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2987824" y="3419429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Литературная гостинн\Desktop\knopki-1-2.png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3002887" y="5654811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Литературная гостинн\Desktop\knopki-1-2.pn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6948264" y="4799344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00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Апрель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23110"/>
            <a:ext cx="22955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o1119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-76200"/>
            <a:ext cx="476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Литературная гостинн\Desktop\7625500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279" y="1484784"/>
            <a:ext cx="5472608" cy="410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589992"/>
            <a:ext cx="11652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9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72157"/>
          </a:xfrm>
        </p:spPr>
        <p:txBody>
          <a:bodyPr/>
          <a:lstStyle/>
          <a:p>
            <a:r>
              <a:rPr lang="ru-RU" b="1" dirty="0">
                <a:solidFill>
                  <a:srgbClr val="0000CC"/>
                </a:solidFill>
                <a:latin typeface="Arkhive" pitchFamily="34" charset="0"/>
              </a:rPr>
              <a:t>М</a:t>
            </a:r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ай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6146" name="Picture 2" descr="C:\Users\Литературная гостинн\Desktop\DckENkJWkAAKgZ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1" b="14299"/>
          <a:stretch/>
        </p:blipFill>
        <p:spPr bwMode="auto">
          <a:xfrm>
            <a:off x="761937" y="1987215"/>
            <a:ext cx="3649588" cy="28817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Литературная гостинн\Desktop\1431942747_den-muzeev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5"/>
          <a:stretch/>
        </p:blipFill>
        <p:spPr bwMode="auto">
          <a:xfrm>
            <a:off x="4970257" y="3919931"/>
            <a:ext cx="3573922" cy="2478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Литературная гостинн\Desktop\knopki-1-2.pn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3131840" y="4559286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Литературная гостинн\Desktop\knopki-1-2.pn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7380312" y="5987242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Литературная гостинн\Desktop\733263d34c0161f73e23a0fed66b1312_XL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57" y="1227942"/>
            <a:ext cx="3515141" cy="2441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Литературная гостинн\Desktop\knopki-1-2.pn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7184923" y="3273250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95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7" y="0"/>
            <a:ext cx="9144000" cy="690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36564"/>
            <a:ext cx="8229600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Литературная гостинн\Desktop\Dg7Abf9W0AAPQd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220" y="1268760"/>
            <a:ext cx="6876256" cy="49064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147248" cy="648071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Июнь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9" name="Picture 2" descr="C:\Users\Литературная гостинн\Desktop\knopki-1-2.pn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6804248" y="6020418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5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Литературная гостинн\Desktop\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96" y="1317607"/>
            <a:ext cx="7101408" cy="44383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Август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6146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600412"/>
            <a:ext cx="11652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946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129"/>
            <a:ext cx="9143999" cy="692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Сентябрь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10242" name="Picture 2" descr="C:\Users\Литературная гостинн\Desktop\p4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7" y="1124744"/>
            <a:ext cx="4035592" cy="25222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Литературная гостинн\Desktop\d5af87e38cd7dff591b028cf28eb232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3" y="3543644"/>
            <a:ext cx="4246019" cy="273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>
            <a:hlinkClick r:id="rId5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89" y="3429000"/>
            <a:ext cx="1164437" cy="310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Литературная гостинн\Desktop\knopki-1-2.pn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7499372" y="6279948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21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Литературная гостинн\Desktop\fon-dlya-prezentatsii-delov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129"/>
            <a:ext cx="9143999" cy="692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Октябрь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11266" name="Picture 2" descr="C:\Users\Литературная гостинн\Desktop\1507017309general_pages_03_October_2017_i32859_vsemirnyi_den_arxitektu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61" y="1124744"/>
            <a:ext cx="7201010" cy="479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0" y="3394435"/>
            <a:ext cx="1872208" cy="4778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Verdana"/>
              </a:rPr>
              <a:t>  </a:t>
            </a: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Verdana"/>
            </a:endParaRPr>
          </a:p>
          <a:p>
            <a:pPr marL="0" indent="0" algn="ctr">
              <a:buNone/>
            </a:pPr>
            <a:r>
              <a:rPr lang="ru-RU" sz="9600" b="1" i="0" dirty="0" smtClean="0">
                <a:solidFill>
                  <a:srgbClr val="000000"/>
                </a:solidFill>
                <a:effectLst/>
                <a:latin typeface="Arkhive" pitchFamily="34" charset="0"/>
              </a:rPr>
              <a:t>7 </a:t>
            </a:r>
            <a:r>
              <a:rPr lang="ru-RU" sz="9600" b="1" i="0" dirty="0" err="1" smtClean="0">
                <a:solidFill>
                  <a:srgbClr val="000000"/>
                </a:solidFill>
                <a:effectLst/>
                <a:latin typeface="Arkhive" pitchFamily="34" charset="0"/>
              </a:rPr>
              <a:t>oктября</a:t>
            </a:r>
            <a:r>
              <a:rPr lang="ru-RU" sz="6200" b="0" i="0" dirty="0" smtClean="0">
                <a:solidFill>
                  <a:srgbClr val="000000"/>
                </a:solidFill>
                <a:effectLst/>
                <a:latin typeface="Verdana"/>
              </a:rPr>
              <a:t>    </a:t>
            </a:r>
          </a:p>
        </p:txBody>
      </p:sp>
      <p:pic>
        <p:nvPicPr>
          <p:cNvPr id="8194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946" y="5923074"/>
            <a:ext cx="11652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14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691680" y="476672"/>
            <a:ext cx="619464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00CC"/>
                </a:solidFill>
                <a:latin typeface="Arkhive" pitchFamily="34" charset="0"/>
              </a:rPr>
              <a:t>Декабрь</a:t>
            </a:r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pic>
        <p:nvPicPr>
          <p:cNvPr id="6" name="Picture 3" descr="C:\Users\Литературная гостинн\Desktop\s_dnem_energeti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127" y="1934026"/>
            <a:ext cx="4991746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Литературная гостинн\Desktop\knopki-1-2.pn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t="46332" r="54418" b="18959"/>
          <a:stretch/>
        </p:blipFill>
        <p:spPr bwMode="auto">
          <a:xfrm>
            <a:off x="5796136" y="5373216"/>
            <a:ext cx="1163867" cy="3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65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55" y="8974"/>
            <a:ext cx="9123159" cy="684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691680" y="476672"/>
            <a:ext cx="619464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b="1" dirty="0">
              <a:solidFill>
                <a:srgbClr val="0000CC"/>
              </a:solidFill>
              <a:latin typeface="Arkhive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196752"/>
            <a:ext cx="68790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Творческих успехов!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03004" y="36575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МАУК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Межпоселенческая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центральная библиотека.          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Инновационно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-методический отдел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50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84</Words>
  <Application>Microsoft Office PowerPoint</Application>
  <PresentationFormat>Экран (4:3)</PresentationFormat>
  <Paragraphs>30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Календарь профессиональных праздников  Профессиональные праздники устанавливаются в знак признания заслуг  работников отраслей народного хозяйства и различных сфер деятельности</vt:lpstr>
      <vt:lpstr>Презентация PowerPoint</vt:lpstr>
      <vt:lpstr>Январь</vt:lpstr>
      <vt:lpstr>Презентация PowerPoint</vt:lpstr>
      <vt:lpstr> Март </vt:lpstr>
      <vt:lpstr>Апрель</vt:lpstr>
      <vt:lpstr>Май</vt:lpstr>
      <vt:lpstr>Июнь</vt:lpstr>
      <vt:lpstr>Август</vt:lpstr>
      <vt:lpstr>Сентябрь</vt:lpstr>
      <vt:lpstr>Октябрь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Литературная гостинн</dc:creator>
  <cp:lastModifiedBy>Литературная гостинн</cp:lastModifiedBy>
  <cp:revision>25</cp:revision>
  <dcterms:created xsi:type="dcterms:W3CDTF">2018-08-21T05:06:37Z</dcterms:created>
  <dcterms:modified xsi:type="dcterms:W3CDTF">2018-08-22T07:27:35Z</dcterms:modified>
</cp:coreProperties>
</file>