
<file path=[Content_Types].xml><?xml version="1.0" encoding="utf-8"?>
<Types xmlns="http://schemas.openxmlformats.org/package/2006/content-types">
  <Override PartName="/ppt/slides/slide6.xml" ContentType="application/vnd.openxmlformats-officedocument.presentationml.slide+xml"/>
  <Override PartName="/ppt/slides/slide29.xml" ContentType="application/vnd.openxmlformats-officedocument.presentationml.slide+xml"/>
  <Override PartName="/ppt/slideLayouts/slideLayout8.xml" ContentType="application/vnd.openxmlformats-officedocument.presentationml.slideLayout+xml"/>
  <Override PartName="/ppt/slideMasters/slideMaster1.xml" ContentType="application/vnd.openxmlformats-officedocument.presentationml.slideMaster+xml"/>
  <Override PartName="/ppt/slides/slide3.xml" ContentType="application/vnd.openxmlformats-officedocument.presentationml.slide+xml"/>
  <Override PartName="/ppt/slides/slide4.xml" ContentType="application/vnd.openxmlformats-officedocument.presentationml.slide+xml"/>
  <Override PartName="/ppt/slides/slide17.xml" ContentType="application/vnd.openxmlformats-officedocument.presentationml.slide+xml"/>
  <Override PartName="/ppt/slides/slide18.xml" ContentType="application/vnd.openxmlformats-officedocument.presentationml.slide+xml"/>
  <Override PartName="/ppt/slides/slide26.xml" ContentType="application/vnd.openxmlformats-officedocument.presentationml.slide+xml"/>
  <Override PartName="/ppt/slides/slide27.xml" ContentType="application/vnd.openxmlformats-officedocument.presentationml.slide+xml"/>
  <Override PartName="/ppt/presProps.xml" ContentType="application/vnd.openxmlformats-officedocument.presentationml.presProps+xml"/>
  <Override PartName="/ppt/slideLayouts/slideLayout4.xml" ContentType="application/vnd.openxmlformats-officedocument.presentationml.slideLayout+xml"/>
  <Override PartName="/ppt/slideLayouts/slideLayout5.xml" ContentType="application/vnd.openxmlformats-officedocument.presentationml.slideLayout+xml"/>
  <Override PartName="/ppt/slideLayouts/slideLayout6.xml" ContentType="application/vnd.openxmlformats-officedocument.presentationml.slideLayout+xml"/>
  <Override PartName="/ppt/slides/slide1.xml" ContentType="application/vnd.openxmlformats-officedocument.presentationml.slide+xml"/>
  <Override PartName="/ppt/slides/slide2.xml" ContentType="application/vnd.openxmlformats-officedocument.presentationml.slide+xml"/>
  <Override PartName="/ppt/slides/slide15.xml" ContentType="application/vnd.openxmlformats-officedocument.presentationml.slide+xml"/>
  <Override PartName="/ppt/slides/slide16.xml" ContentType="application/vnd.openxmlformats-officedocument.presentationml.slide+xml"/>
  <Override PartName="/ppt/slides/slide24.xml" ContentType="application/vnd.openxmlformats-officedocument.presentationml.slide+xml"/>
  <Override PartName="/ppt/slides/slide25.xml" ContentType="application/vnd.openxmlformats-officedocument.presentationml.slide+xml"/>
  <Override PartName="/ppt/theme/theme1.xml" ContentType="application/vnd.openxmlformats-officedocument.theme+xml"/>
  <Override PartName="/ppt/slideLayouts/slideLayout2.xml" ContentType="application/vnd.openxmlformats-officedocument.presentationml.slideLayout+xml"/>
  <Override PartName="/ppt/slideLayouts/slideLayout3.xml" ContentType="application/vnd.openxmlformats-officedocument.presentationml.slideLayout+xml"/>
  <Default Extension="jpeg" ContentType="image/jpeg"/>
  <Default Extension="rels" ContentType="application/vnd.openxmlformats-package.relationships+xml"/>
  <Default Extension="xml" ContentType="application/xml"/>
  <Override PartName="/ppt/presentation.xml" ContentType="application/vnd.openxmlformats-officedocument.presentationml.presentation.main+xml"/>
  <Override PartName="/ppt/slides/slide13.xml" ContentType="application/vnd.openxmlformats-officedocument.presentationml.slide+xml"/>
  <Override PartName="/ppt/slides/slide14.xml" ContentType="application/vnd.openxmlformats-officedocument.presentationml.slide+xml"/>
  <Override PartName="/ppt/slides/slide22.xml" ContentType="application/vnd.openxmlformats-officedocument.presentationml.slide+xml"/>
  <Override PartName="/ppt/slides/slide23.xml" ContentType="application/vnd.openxmlformats-officedocument.presentationml.slide+xml"/>
  <Override PartName="/ppt/slideLayouts/slideLayout1.xml" ContentType="application/vnd.openxmlformats-officedocument.presentationml.slideLayout+xml"/>
  <Override PartName="/docProps/app.xml" ContentType="application/vnd.openxmlformats-officedocument.extended-properties+xml"/>
  <Override PartName="/ppt/slides/slide10.xml" ContentType="application/vnd.openxmlformats-officedocument.presentationml.slide+xml"/>
  <Override PartName="/ppt/slides/slide11.xml" ContentType="application/vnd.openxmlformats-officedocument.presentationml.slide+xml"/>
  <Override PartName="/ppt/slides/slide12.xml" ContentType="application/vnd.openxmlformats-officedocument.presentationml.slide+xml"/>
  <Override PartName="/ppt/slides/slide20.xml" ContentType="application/vnd.openxmlformats-officedocument.presentationml.slide+xml"/>
  <Override PartName="/ppt/slides/slide21.xml" ContentType="application/vnd.openxmlformats-officedocument.presentationml.slide+xml"/>
  <Override PartName="/ppt/tableStyles.xml" ContentType="application/vnd.openxmlformats-officedocument.presentationml.tableStyles+xml"/>
  <Override PartName="/ppt/slideLayouts/slideLayout11.xml" ContentType="application/vnd.openxmlformats-officedocument.presentationml.slideLayout+xml"/>
  <Override PartName="/ppt/slideLayouts/slideLayout10.xml" ContentType="application/vnd.openxmlformats-officedocument.presentationml.slideLayout+xml"/>
  <Override PartName="/ppt/slides/slide7.xml" ContentType="application/vnd.openxmlformats-officedocument.presentationml.slide+xml"/>
  <Override PartName="/ppt/slides/slide8.xml" ContentType="application/vnd.openxmlformats-officedocument.presentationml.slide+xml"/>
  <Override PartName="/ppt/slides/slide9.xml" ContentType="application/vnd.openxmlformats-officedocument.presentationml.slide+xml"/>
  <Override PartName="/ppt/viewProps.xml" ContentType="application/vnd.openxmlformats-officedocument.presentationml.viewProps+xml"/>
  <Override PartName="/ppt/slideLayouts/slideLayout9.xml" ContentType="application/vnd.openxmlformats-officedocument.presentationml.slideLayout+xml"/>
  <Override PartName="/docProps/core.xml" ContentType="application/vnd.openxmlformats-package.core-properties+xml"/>
  <Override PartName="/ppt/slides/slide5.xml" ContentType="application/vnd.openxmlformats-officedocument.presentationml.slide+xml"/>
  <Override PartName="/ppt/slides/slide19.xml" ContentType="application/vnd.openxmlformats-officedocument.presentationml.slide+xml"/>
  <Override PartName="/ppt/slides/slide28.xml" ContentType="application/vnd.openxmlformats-officedocument.presentationml.slide+xml"/>
  <Override PartName="/ppt/slideLayouts/slideLayout7.xml" ContentType="application/vnd.openxmlformats-officedocument.presentationml.slideLayout+xml"/>
  <Default Extension="png" ContentType="image/png"/>
</Types>
</file>

<file path=_rels/.rels><?xml version="1.0" encoding="UTF-8" standalone="yes"?>
<Relationships xmlns="http://schemas.openxmlformats.org/package/2006/relationships"><Relationship Id="rId3" Type="http://schemas.openxmlformats.org/officeDocument/2006/relationships/extended-properties" Target="docProps/app.xml"/><Relationship Id="rId2" Type="http://schemas.openxmlformats.org/package/2006/relationships/metadata/core-properties" Target="docProps/core.xml"/><Relationship Id="rId1" Type="http://schemas.openxmlformats.org/officeDocument/2006/relationships/officeDocument" Target="ppt/presentation.xml"/></Relationships>
</file>

<file path=ppt/presentation.xml><?xml version="1.0" encoding="utf-8"?>
<p:presentation xmlns:a="http://schemas.openxmlformats.org/drawingml/2006/main" xmlns:r="http://schemas.openxmlformats.org/officeDocument/2006/relationships" xmlns:p="http://schemas.openxmlformats.org/presentationml/2006/main" saveSubsetFonts="1">
  <p:sldMasterIdLst>
    <p:sldMasterId id="2147483648" r:id="rId1"/>
  </p:sldMasterIdLst>
  <p:sldIdLst>
    <p:sldId id="256" r:id="rId2"/>
    <p:sldId id="271" r:id="rId3"/>
    <p:sldId id="272" r:id="rId4"/>
    <p:sldId id="273" r:id="rId5"/>
    <p:sldId id="290" r:id="rId6"/>
    <p:sldId id="283" r:id="rId7"/>
    <p:sldId id="292" r:id="rId8"/>
    <p:sldId id="306" r:id="rId9"/>
    <p:sldId id="276" r:id="rId10"/>
    <p:sldId id="275" r:id="rId11"/>
    <p:sldId id="284" r:id="rId12"/>
    <p:sldId id="298" r:id="rId13"/>
    <p:sldId id="304" r:id="rId14"/>
    <p:sldId id="305" r:id="rId15"/>
    <p:sldId id="277" r:id="rId16"/>
    <p:sldId id="293" r:id="rId17"/>
    <p:sldId id="303" r:id="rId18"/>
    <p:sldId id="294" r:id="rId19"/>
    <p:sldId id="295" r:id="rId20"/>
    <p:sldId id="296" r:id="rId21"/>
    <p:sldId id="278" r:id="rId22"/>
    <p:sldId id="297" r:id="rId23"/>
    <p:sldId id="299" r:id="rId24"/>
    <p:sldId id="302" r:id="rId25"/>
    <p:sldId id="279" r:id="rId26"/>
    <p:sldId id="300" r:id="rId27"/>
    <p:sldId id="281" r:id="rId28"/>
    <p:sldId id="301" r:id="rId29"/>
    <p:sldId id="282" r:id="rId30"/>
  </p:sldIdLst>
  <p:sldSz cx="9144000" cy="6858000" type="screen4x3"/>
  <p:notesSz cx="6858000" cy="9144000"/>
  <p:defaultTextStyle>
    <a:defPPr>
      <a:defRPr lang="ru-RU"/>
    </a:defPPr>
    <a:lvl1pPr marL="0" algn="l" defTabSz="9144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1pPr>
    <a:lvl2pPr marL="457200" algn="l" defTabSz="9144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2pPr>
    <a:lvl3pPr marL="914400" algn="l" defTabSz="9144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3pPr>
    <a:lvl4pPr marL="1371600" algn="l" defTabSz="9144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4pPr>
    <a:lvl5pPr marL="1828800" algn="l" defTabSz="9144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5pPr>
    <a:lvl6pPr marL="2286000" algn="l" defTabSz="9144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6pPr>
    <a:lvl7pPr marL="2743200" algn="l" defTabSz="9144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7pPr>
    <a:lvl8pPr marL="3200400" algn="l" defTabSz="9144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8pPr>
    <a:lvl9pPr marL="3657600" algn="l" defTabSz="9144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9pPr>
  </p:defaultTextStyle>
</p:presentation>
</file>

<file path=ppt/presProps.xml><?xml version="1.0" encoding="utf-8"?>
<p:presentationPr xmlns:a="http://schemas.openxmlformats.org/drawingml/2006/main" xmlns:r="http://schemas.openxmlformats.org/officeDocument/2006/relationships" xmlns:p="http://schemas.openxmlformats.org/presentationml/2006/main"/>
</file>

<file path=ppt/tableStyles.xml><?xml version="1.0" encoding="utf-8"?>
<a:tblStyleLst xmlns:a="http://schemas.openxmlformats.org/drawingml/2006/main" def="{5C22544A-7EE6-4342-B048-85BDC9FD1C3A}"/>
</file>

<file path=ppt/viewProps.xml><?xml version="1.0" encoding="utf-8"?>
<p:viewPr xmlns:a="http://schemas.openxmlformats.org/drawingml/2006/main" xmlns:r="http://schemas.openxmlformats.org/officeDocument/2006/relationships" xmlns:p="http://schemas.openxmlformats.org/presentationml/2006/main" lastView="sldThumbnailView">
  <p:normalViewPr showOutlineIcons="0">
    <p:restoredLeft sz="15620"/>
    <p:restoredTop sz="94660"/>
  </p:normalViewPr>
  <p:slideViewPr>
    <p:cSldViewPr>
      <p:cViewPr varScale="1">
        <p:scale>
          <a:sx n="86" d="100"/>
          <a:sy n="86" d="100"/>
        </p:scale>
        <p:origin x="-1494" y="-90"/>
      </p:cViewPr>
      <p:guideLst>
        <p:guide orient="horz" pos="2160"/>
        <p:guide pos="2880"/>
      </p:guideLst>
    </p:cSldViewPr>
  </p:slideViewPr>
  <p:notesTextViewPr>
    <p:cViewPr>
      <p:scale>
        <a:sx n="100" d="100"/>
        <a:sy n="100" d="100"/>
      </p:scale>
      <p:origin x="0" y="0"/>
    </p:cViewPr>
  </p:notesTextViewPr>
  <p:gridSpacing cx="73736200" cy="73736200"/>
</p:viewPr>
</file>

<file path=ppt/_rels/presentation.xml.rels><?xml version="1.0" encoding="UTF-8" standalone="yes"?>
<Relationships xmlns="http://schemas.openxmlformats.org/package/2006/relationships"><Relationship Id="rId8" Type="http://schemas.openxmlformats.org/officeDocument/2006/relationships/slide" Target="slides/slide7.xml"/><Relationship Id="rId13" Type="http://schemas.openxmlformats.org/officeDocument/2006/relationships/slide" Target="slides/slide12.xml"/><Relationship Id="rId18" Type="http://schemas.openxmlformats.org/officeDocument/2006/relationships/slide" Target="slides/slide17.xml"/><Relationship Id="rId26" Type="http://schemas.openxmlformats.org/officeDocument/2006/relationships/slide" Target="slides/slide25.xml"/><Relationship Id="rId3" Type="http://schemas.openxmlformats.org/officeDocument/2006/relationships/slide" Target="slides/slide2.xml"/><Relationship Id="rId21" Type="http://schemas.openxmlformats.org/officeDocument/2006/relationships/slide" Target="slides/slide20.xml"/><Relationship Id="rId34" Type="http://schemas.openxmlformats.org/officeDocument/2006/relationships/tableStyles" Target="tableStyles.xml"/><Relationship Id="rId7" Type="http://schemas.openxmlformats.org/officeDocument/2006/relationships/slide" Target="slides/slide6.xml"/><Relationship Id="rId12" Type="http://schemas.openxmlformats.org/officeDocument/2006/relationships/slide" Target="slides/slide11.xml"/><Relationship Id="rId17" Type="http://schemas.openxmlformats.org/officeDocument/2006/relationships/slide" Target="slides/slide16.xml"/><Relationship Id="rId25" Type="http://schemas.openxmlformats.org/officeDocument/2006/relationships/slide" Target="slides/slide24.xml"/><Relationship Id="rId33" Type="http://schemas.openxmlformats.org/officeDocument/2006/relationships/theme" Target="theme/theme1.xml"/><Relationship Id="rId2" Type="http://schemas.openxmlformats.org/officeDocument/2006/relationships/slide" Target="slides/slide1.xml"/><Relationship Id="rId16" Type="http://schemas.openxmlformats.org/officeDocument/2006/relationships/slide" Target="slides/slide15.xml"/><Relationship Id="rId20" Type="http://schemas.openxmlformats.org/officeDocument/2006/relationships/slide" Target="slides/slide19.xml"/><Relationship Id="rId29" Type="http://schemas.openxmlformats.org/officeDocument/2006/relationships/slide" Target="slides/slide28.xml"/><Relationship Id="rId1" Type="http://schemas.openxmlformats.org/officeDocument/2006/relationships/slideMaster" Target="slideMasters/slideMaster1.xml"/><Relationship Id="rId6" Type="http://schemas.openxmlformats.org/officeDocument/2006/relationships/slide" Target="slides/slide5.xml"/><Relationship Id="rId11" Type="http://schemas.openxmlformats.org/officeDocument/2006/relationships/slide" Target="slides/slide10.xml"/><Relationship Id="rId24" Type="http://schemas.openxmlformats.org/officeDocument/2006/relationships/slide" Target="slides/slide23.xml"/><Relationship Id="rId32" Type="http://schemas.openxmlformats.org/officeDocument/2006/relationships/viewProps" Target="viewProps.xml"/><Relationship Id="rId5" Type="http://schemas.openxmlformats.org/officeDocument/2006/relationships/slide" Target="slides/slide4.xml"/><Relationship Id="rId15" Type="http://schemas.openxmlformats.org/officeDocument/2006/relationships/slide" Target="slides/slide14.xml"/><Relationship Id="rId23" Type="http://schemas.openxmlformats.org/officeDocument/2006/relationships/slide" Target="slides/slide22.xml"/><Relationship Id="rId28" Type="http://schemas.openxmlformats.org/officeDocument/2006/relationships/slide" Target="slides/slide27.xml"/><Relationship Id="rId10" Type="http://schemas.openxmlformats.org/officeDocument/2006/relationships/slide" Target="slides/slide9.xml"/><Relationship Id="rId19" Type="http://schemas.openxmlformats.org/officeDocument/2006/relationships/slide" Target="slides/slide18.xml"/><Relationship Id="rId31" Type="http://schemas.openxmlformats.org/officeDocument/2006/relationships/presProps" Target="presProps.xml"/><Relationship Id="rId4" Type="http://schemas.openxmlformats.org/officeDocument/2006/relationships/slide" Target="slides/slide3.xml"/><Relationship Id="rId9" Type="http://schemas.openxmlformats.org/officeDocument/2006/relationships/slide" Target="slides/slide8.xml"/><Relationship Id="rId14" Type="http://schemas.openxmlformats.org/officeDocument/2006/relationships/slide" Target="slides/slide13.xml"/><Relationship Id="rId22" Type="http://schemas.openxmlformats.org/officeDocument/2006/relationships/slide" Target="slides/slide21.xml"/><Relationship Id="rId27" Type="http://schemas.openxmlformats.org/officeDocument/2006/relationships/slide" Target="slides/slide26.xml"/><Relationship Id="rId30" Type="http://schemas.openxmlformats.org/officeDocument/2006/relationships/slide" Target="slides/slide29.xml"/></Relationships>
</file>

<file path=ppt/slideLayouts/_rels/slideLayout1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2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3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4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5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6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7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8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9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10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11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slideLayout1.xml><?xml version="1.0" encoding="utf-8"?>
<p:sldLayout xmlns:a="http://schemas.openxmlformats.org/drawingml/2006/main" xmlns:r="http://schemas.openxmlformats.org/officeDocument/2006/relationships" xmlns:p="http://schemas.openxmlformats.org/presentationml/2006/main" type="title" preserve="1">
  <p:cSld name="Титульный слайд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Заголовок 1"/>
          <p:cNvSpPr>
            <a:spLocks noGrp="1"/>
          </p:cNvSpPr>
          <p:nvPr>
            <p:ph type="ctrTitle"/>
          </p:nvPr>
        </p:nvSpPr>
        <p:spPr>
          <a:xfrm>
            <a:off x="685800" y="2130425"/>
            <a:ext cx="7772400" cy="1470025"/>
          </a:xfrm>
        </p:spPr>
        <p:txBody>
          <a:bodyPr/>
          <a:lstStyle/>
          <a:p>
            <a:r>
              <a:rPr lang="ru-RU" smtClean="0"/>
              <a:t>Образец заголовка</a:t>
            </a:r>
            <a:endParaRPr lang="ru-RU"/>
          </a:p>
        </p:txBody>
      </p:sp>
      <p:sp>
        <p:nvSpPr>
          <p:cNvPr id="3" name="Подзаголовок 2"/>
          <p:cNvSpPr>
            <a:spLocks noGrp="1"/>
          </p:cNvSpPr>
          <p:nvPr>
            <p:ph type="subTitle" idx="1"/>
          </p:nvPr>
        </p:nvSpPr>
        <p:spPr>
          <a:xfrm>
            <a:off x="1371600" y="3886200"/>
            <a:ext cx="6400800" cy="1752600"/>
          </a:xfrm>
        </p:spPr>
        <p:txBody>
          <a:bodyPr/>
          <a:lstStyle>
            <a:lvl1pPr marL="0" indent="0" algn="ctr">
              <a:buNone/>
              <a:defRPr>
                <a:solidFill>
                  <a:schemeClr val="tx1">
                    <a:tint val="75000"/>
                  </a:schemeClr>
                </a:solidFill>
              </a:defRPr>
            </a:lvl1pPr>
            <a:lvl2pPr marL="457200" indent="0" algn="ctr">
              <a:buNone/>
              <a:defRPr>
                <a:solidFill>
                  <a:schemeClr val="tx1">
                    <a:tint val="75000"/>
                  </a:schemeClr>
                </a:solidFill>
              </a:defRPr>
            </a:lvl2pPr>
            <a:lvl3pPr marL="914400" indent="0" algn="ctr">
              <a:buNone/>
              <a:defRPr>
                <a:solidFill>
                  <a:schemeClr val="tx1">
                    <a:tint val="75000"/>
                  </a:schemeClr>
                </a:solidFill>
              </a:defRPr>
            </a:lvl3pPr>
            <a:lvl4pPr marL="1371600" indent="0" algn="ctr">
              <a:buNone/>
              <a:defRPr>
                <a:solidFill>
                  <a:schemeClr val="tx1">
                    <a:tint val="75000"/>
                  </a:schemeClr>
                </a:solidFill>
              </a:defRPr>
            </a:lvl4pPr>
            <a:lvl5pPr marL="1828800" indent="0" algn="ctr">
              <a:buNone/>
              <a:defRPr>
                <a:solidFill>
                  <a:schemeClr val="tx1">
                    <a:tint val="75000"/>
                  </a:schemeClr>
                </a:solidFill>
              </a:defRPr>
            </a:lvl5pPr>
            <a:lvl6pPr marL="2286000" indent="0" algn="ctr">
              <a:buNone/>
              <a:defRPr>
                <a:solidFill>
                  <a:schemeClr val="tx1">
                    <a:tint val="75000"/>
                  </a:schemeClr>
                </a:solidFill>
              </a:defRPr>
            </a:lvl6pPr>
            <a:lvl7pPr marL="2743200" indent="0" algn="ctr">
              <a:buNone/>
              <a:defRPr>
                <a:solidFill>
                  <a:schemeClr val="tx1">
                    <a:tint val="75000"/>
                  </a:schemeClr>
                </a:solidFill>
              </a:defRPr>
            </a:lvl7pPr>
            <a:lvl8pPr marL="3200400" indent="0" algn="ctr">
              <a:buNone/>
              <a:defRPr>
                <a:solidFill>
                  <a:schemeClr val="tx1">
                    <a:tint val="75000"/>
                  </a:schemeClr>
                </a:solidFill>
              </a:defRPr>
            </a:lvl8pPr>
            <a:lvl9pPr marL="3657600" indent="0" algn="ctr">
              <a:buNone/>
              <a:defRPr>
                <a:solidFill>
                  <a:schemeClr val="tx1">
                    <a:tint val="75000"/>
                  </a:schemeClr>
                </a:solidFill>
              </a:defRPr>
            </a:lvl9pPr>
          </a:lstStyle>
          <a:p>
            <a:r>
              <a:rPr lang="ru-RU" smtClean="0"/>
              <a:t>Образец подзаголовка</a:t>
            </a:r>
            <a:endParaRPr lang="ru-RU"/>
          </a:p>
        </p:txBody>
      </p:sp>
      <p:sp>
        <p:nvSpPr>
          <p:cNvPr id="4" name="Дата 3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5B106E36-FD25-4E2D-B0AA-010F637433A0}" type="datetimeFigureOut">
              <a:rPr lang="ru-RU" smtClean="0"/>
              <a:pPr/>
              <a:t>03.02.2016</a:t>
            </a:fld>
            <a:endParaRPr lang="ru-RU"/>
          </a:p>
        </p:txBody>
      </p:sp>
      <p:sp>
        <p:nvSpPr>
          <p:cNvPr id="5" name="Нижний колонтитул 4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ru-RU"/>
          </a:p>
        </p:txBody>
      </p:sp>
      <p:sp>
        <p:nvSpPr>
          <p:cNvPr id="6" name="Номер слайда 5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725C68B6-61C2-468F-89AB-4B9F7531AA68}" type="slidenum">
              <a:rPr lang="ru-RU" smtClean="0"/>
              <a:pPr/>
              <a:t>‹#›</a:t>
            </a:fld>
            <a:endParaRPr lang="ru-RU"/>
          </a:p>
        </p:txBody>
      </p:sp>
    </p:spTree>
  </p:cSld>
  <p:clrMapOvr>
    <a:masterClrMapping/>
  </p:clrMapOvr>
</p:sldLayout>
</file>

<file path=ppt/slideLayouts/slideLayout2.xml><?xml version="1.0" encoding="utf-8"?>
<p:sldLayout xmlns:a="http://schemas.openxmlformats.org/drawingml/2006/main" xmlns:r="http://schemas.openxmlformats.org/officeDocument/2006/relationships" xmlns:p="http://schemas.openxmlformats.org/presentationml/2006/main" type="obj" preserve="1">
  <p:cSld name="Заголовок и объект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Заголовок 1"/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r>
              <a:rPr lang="ru-RU" smtClean="0"/>
              <a:t>Образец заголовка</a:t>
            </a:r>
            <a:endParaRPr lang="ru-RU"/>
          </a:p>
        </p:txBody>
      </p:sp>
      <p:sp>
        <p:nvSpPr>
          <p:cNvPr id="3" name="Содержимое 2"/>
          <p:cNvSpPr>
            <a:spLocks noGrp="1"/>
          </p:cNvSpPr>
          <p:nvPr>
            <p:ph idx="1"/>
          </p:nvPr>
        </p:nvSpPr>
        <p:spPr/>
        <p:txBody>
          <a:bodyPr/>
          <a:lstStyle/>
          <a:p>
            <a:pPr lvl="0"/>
            <a:r>
              <a:rPr lang="ru-RU" smtClean="0"/>
              <a:t>Образец текста</a:t>
            </a:r>
          </a:p>
          <a:p>
            <a:pPr lvl="1"/>
            <a:r>
              <a:rPr lang="ru-RU" smtClean="0"/>
              <a:t>Второй уровень</a:t>
            </a:r>
          </a:p>
          <a:p>
            <a:pPr lvl="2"/>
            <a:r>
              <a:rPr lang="ru-RU" smtClean="0"/>
              <a:t>Третий уровень</a:t>
            </a:r>
          </a:p>
          <a:p>
            <a:pPr lvl="3"/>
            <a:r>
              <a:rPr lang="ru-RU" smtClean="0"/>
              <a:t>Четвертый уровень</a:t>
            </a:r>
          </a:p>
          <a:p>
            <a:pPr lvl="4"/>
            <a:r>
              <a:rPr lang="ru-RU" smtClean="0"/>
              <a:t>Пятый уровень</a:t>
            </a:r>
            <a:endParaRPr lang="ru-RU"/>
          </a:p>
        </p:txBody>
      </p:sp>
      <p:sp>
        <p:nvSpPr>
          <p:cNvPr id="4" name="Дата 3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5B106E36-FD25-4E2D-B0AA-010F637433A0}" type="datetimeFigureOut">
              <a:rPr lang="ru-RU" smtClean="0"/>
              <a:pPr/>
              <a:t>03.02.2016</a:t>
            </a:fld>
            <a:endParaRPr lang="ru-RU"/>
          </a:p>
        </p:txBody>
      </p:sp>
      <p:sp>
        <p:nvSpPr>
          <p:cNvPr id="5" name="Нижний колонтитул 4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ru-RU"/>
          </a:p>
        </p:txBody>
      </p:sp>
      <p:sp>
        <p:nvSpPr>
          <p:cNvPr id="6" name="Номер слайда 5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725C68B6-61C2-468F-89AB-4B9F7531AA68}" type="slidenum">
              <a:rPr lang="ru-RU" smtClean="0"/>
              <a:pPr/>
              <a:t>‹#›</a:t>
            </a:fld>
            <a:endParaRPr lang="ru-RU"/>
          </a:p>
        </p:txBody>
      </p:sp>
    </p:spTree>
  </p:cSld>
  <p:clrMapOvr>
    <a:masterClrMapping/>
  </p:clrMapOvr>
</p:sldLayout>
</file>

<file path=ppt/slideLayouts/slideLayout3.xml><?xml version="1.0" encoding="utf-8"?>
<p:sldLayout xmlns:a="http://schemas.openxmlformats.org/drawingml/2006/main" xmlns:r="http://schemas.openxmlformats.org/officeDocument/2006/relationships" xmlns:p="http://schemas.openxmlformats.org/presentationml/2006/main" type="secHead" preserve="1">
  <p:cSld name="Заголовок раздела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Заголовок 1"/>
          <p:cNvSpPr>
            <a:spLocks noGrp="1"/>
          </p:cNvSpPr>
          <p:nvPr>
            <p:ph type="title"/>
          </p:nvPr>
        </p:nvSpPr>
        <p:spPr>
          <a:xfrm>
            <a:off x="722313" y="4406900"/>
            <a:ext cx="7772400" cy="1362075"/>
          </a:xfrm>
        </p:spPr>
        <p:txBody>
          <a:bodyPr anchor="t"/>
          <a:lstStyle>
            <a:lvl1pPr algn="l">
              <a:defRPr sz="4000" b="1" cap="all"/>
            </a:lvl1pPr>
          </a:lstStyle>
          <a:p>
            <a:r>
              <a:rPr lang="ru-RU" smtClean="0"/>
              <a:t>Образец заголовка</a:t>
            </a:r>
            <a:endParaRPr lang="ru-RU"/>
          </a:p>
        </p:txBody>
      </p:sp>
      <p:sp>
        <p:nvSpPr>
          <p:cNvPr id="3" name="Текст 2"/>
          <p:cNvSpPr>
            <a:spLocks noGrp="1"/>
          </p:cNvSpPr>
          <p:nvPr>
            <p:ph type="body" idx="1"/>
          </p:nvPr>
        </p:nvSpPr>
        <p:spPr>
          <a:xfrm>
            <a:off x="722313" y="2906713"/>
            <a:ext cx="7772400" cy="1500187"/>
          </a:xfrm>
        </p:spPr>
        <p:txBody>
          <a:bodyPr anchor="b"/>
          <a:lstStyle>
            <a:lvl1pPr marL="0" indent="0">
              <a:buNone/>
              <a:defRPr sz="2000">
                <a:solidFill>
                  <a:schemeClr val="tx1">
                    <a:tint val="75000"/>
                  </a:schemeClr>
                </a:solidFill>
              </a:defRPr>
            </a:lvl1pPr>
            <a:lvl2pPr marL="457200" indent="0">
              <a:buNone/>
              <a:defRPr sz="1800">
                <a:solidFill>
                  <a:schemeClr val="tx1">
                    <a:tint val="75000"/>
                  </a:schemeClr>
                </a:solidFill>
              </a:defRPr>
            </a:lvl2pPr>
            <a:lvl3pPr marL="914400" indent="0">
              <a:buNone/>
              <a:defRPr sz="1600">
                <a:solidFill>
                  <a:schemeClr val="tx1">
                    <a:tint val="75000"/>
                  </a:schemeClr>
                </a:solidFill>
              </a:defRPr>
            </a:lvl3pPr>
            <a:lvl4pPr marL="1371600" indent="0">
              <a:buNone/>
              <a:defRPr sz="1400">
                <a:solidFill>
                  <a:schemeClr val="tx1">
                    <a:tint val="75000"/>
                  </a:schemeClr>
                </a:solidFill>
              </a:defRPr>
            </a:lvl4pPr>
            <a:lvl5pPr marL="1828800" indent="0">
              <a:buNone/>
              <a:defRPr sz="1400">
                <a:solidFill>
                  <a:schemeClr val="tx1">
                    <a:tint val="75000"/>
                  </a:schemeClr>
                </a:solidFill>
              </a:defRPr>
            </a:lvl5pPr>
            <a:lvl6pPr marL="2286000" indent="0">
              <a:buNone/>
              <a:defRPr sz="1400">
                <a:solidFill>
                  <a:schemeClr val="tx1">
                    <a:tint val="75000"/>
                  </a:schemeClr>
                </a:solidFill>
              </a:defRPr>
            </a:lvl6pPr>
            <a:lvl7pPr marL="2743200" indent="0">
              <a:buNone/>
              <a:defRPr sz="1400">
                <a:solidFill>
                  <a:schemeClr val="tx1">
                    <a:tint val="75000"/>
                  </a:schemeClr>
                </a:solidFill>
              </a:defRPr>
            </a:lvl7pPr>
            <a:lvl8pPr marL="3200400" indent="0">
              <a:buNone/>
              <a:defRPr sz="1400">
                <a:solidFill>
                  <a:schemeClr val="tx1">
                    <a:tint val="75000"/>
                  </a:schemeClr>
                </a:solidFill>
              </a:defRPr>
            </a:lvl8pPr>
            <a:lvl9pPr marL="3657600" indent="0">
              <a:buNone/>
              <a:defRPr sz="1400">
                <a:solidFill>
                  <a:schemeClr val="tx1">
                    <a:tint val="75000"/>
                  </a:schemeClr>
                </a:solidFill>
              </a:defRPr>
            </a:lvl9pPr>
          </a:lstStyle>
          <a:p>
            <a:pPr lvl="0"/>
            <a:r>
              <a:rPr lang="ru-RU" smtClean="0"/>
              <a:t>Образец текста</a:t>
            </a:r>
          </a:p>
        </p:txBody>
      </p:sp>
      <p:sp>
        <p:nvSpPr>
          <p:cNvPr id="4" name="Дата 3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5B106E36-FD25-4E2D-B0AA-010F637433A0}" type="datetimeFigureOut">
              <a:rPr lang="ru-RU" smtClean="0"/>
              <a:pPr/>
              <a:t>03.02.2016</a:t>
            </a:fld>
            <a:endParaRPr lang="ru-RU"/>
          </a:p>
        </p:txBody>
      </p:sp>
      <p:sp>
        <p:nvSpPr>
          <p:cNvPr id="5" name="Нижний колонтитул 4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ru-RU"/>
          </a:p>
        </p:txBody>
      </p:sp>
      <p:sp>
        <p:nvSpPr>
          <p:cNvPr id="6" name="Номер слайда 5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725C68B6-61C2-468F-89AB-4B9F7531AA68}" type="slidenum">
              <a:rPr lang="ru-RU" smtClean="0"/>
              <a:pPr/>
              <a:t>‹#›</a:t>
            </a:fld>
            <a:endParaRPr lang="ru-RU"/>
          </a:p>
        </p:txBody>
      </p:sp>
    </p:spTree>
  </p:cSld>
  <p:clrMapOvr>
    <a:masterClrMapping/>
  </p:clrMapOvr>
</p:sldLayout>
</file>

<file path=ppt/slideLayouts/slideLayout4.xml><?xml version="1.0" encoding="utf-8"?>
<p:sldLayout xmlns:a="http://schemas.openxmlformats.org/drawingml/2006/main" xmlns:r="http://schemas.openxmlformats.org/officeDocument/2006/relationships" xmlns:p="http://schemas.openxmlformats.org/presentationml/2006/main" type="twoObj" preserve="1">
  <p:cSld name="Два объекта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Заголовок 1"/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r>
              <a:rPr lang="ru-RU" smtClean="0"/>
              <a:t>Образец заголовка</a:t>
            </a:r>
            <a:endParaRPr lang="ru-RU"/>
          </a:p>
        </p:txBody>
      </p:sp>
      <p:sp>
        <p:nvSpPr>
          <p:cNvPr id="3" name="Содержимое 2"/>
          <p:cNvSpPr>
            <a:spLocks noGrp="1"/>
          </p:cNvSpPr>
          <p:nvPr>
            <p:ph sz="half" idx="1"/>
          </p:nvPr>
        </p:nvSpPr>
        <p:spPr>
          <a:xfrm>
            <a:off x="457200" y="1600200"/>
            <a:ext cx="4038600" cy="4525963"/>
          </a:xfrm>
        </p:spPr>
        <p:txBody>
          <a:bodyPr/>
          <a:lstStyle>
            <a:lvl1pPr>
              <a:defRPr sz="2800"/>
            </a:lvl1pPr>
            <a:lvl2pPr>
              <a:defRPr sz="2400"/>
            </a:lvl2pPr>
            <a:lvl3pPr>
              <a:defRPr sz="2000"/>
            </a:lvl3pPr>
            <a:lvl4pPr>
              <a:defRPr sz="1800"/>
            </a:lvl4pPr>
            <a:lvl5pPr>
              <a:defRPr sz="1800"/>
            </a:lvl5pPr>
            <a:lvl6pPr>
              <a:defRPr sz="1800"/>
            </a:lvl6pPr>
            <a:lvl7pPr>
              <a:defRPr sz="1800"/>
            </a:lvl7pPr>
            <a:lvl8pPr>
              <a:defRPr sz="1800"/>
            </a:lvl8pPr>
            <a:lvl9pPr>
              <a:defRPr sz="1800"/>
            </a:lvl9pPr>
          </a:lstStyle>
          <a:p>
            <a:pPr lvl="0"/>
            <a:r>
              <a:rPr lang="ru-RU" smtClean="0"/>
              <a:t>Образец текста</a:t>
            </a:r>
          </a:p>
          <a:p>
            <a:pPr lvl="1"/>
            <a:r>
              <a:rPr lang="ru-RU" smtClean="0"/>
              <a:t>Второй уровень</a:t>
            </a:r>
          </a:p>
          <a:p>
            <a:pPr lvl="2"/>
            <a:r>
              <a:rPr lang="ru-RU" smtClean="0"/>
              <a:t>Третий уровень</a:t>
            </a:r>
          </a:p>
          <a:p>
            <a:pPr lvl="3"/>
            <a:r>
              <a:rPr lang="ru-RU" smtClean="0"/>
              <a:t>Четвертый уровень</a:t>
            </a:r>
          </a:p>
          <a:p>
            <a:pPr lvl="4"/>
            <a:r>
              <a:rPr lang="ru-RU" smtClean="0"/>
              <a:t>Пятый уровень</a:t>
            </a:r>
            <a:endParaRPr lang="ru-RU"/>
          </a:p>
        </p:txBody>
      </p:sp>
      <p:sp>
        <p:nvSpPr>
          <p:cNvPr id="4" name="Содержимое 3"/>
          <p:cNvSpPr>
            <a:spLocks noGrp="1"/>
          </p:cNvSpPr>
          <p:nvPr>
            <p:ph sz="half" idx="2"/>
          </p:nvPr>
        </p:nvSpPr>
        <p:spPr>
          <a:xfrm>
            <a:off x="4648200" y="1600200"/>
            <a:ext cx="4038600" cy="4525963"/>
          </a:xfrm>
        </p:spPr>
        <p:txBody>
          <a:bodyPr/>
          <a:lstStyle>
            <a:lvl1pPr>
              <a:defRPr sz="2800"/>
            </a:lvl1pPr>
            <a:lvl2pPr>
              <a:defRPr sz="2400"/>
            </a:lvl2pPr>
            <a:lvl3pPr>
              <a:defRPr sz="2000"/>
            </a:lvl3pPr>
            <a:lvl4pPr>
              <a:defRPr sz="1800"/>
            </a:lvl4pPr>
            <a:lvl5pPr>
              <a:defRPr sz="1800"/>
            </a:lvl5pPr>
            <a:lvl6pPr>
              <a:defRPr sz="1800"/>
            </a:lvl6pPr>
            <a:lvl7pPr>
              <a:defRPr sz="1800"/>
            </a:lvl7pPr>
            <a:lvl8pPr>
              <a:defRPr sz="1800"/>
            </a:lvl8pPr>
            <a:lvl9pPr>
              <a:defRPr sz="1800"/>
            </a:lvl9pPr>
          </a:lstStyle>
          <a:p>
            <a:pPr lvl="0"/>
            <a:r>
              <a:rPr lang="ru-RU" smtClean="0"/>
              <a:t>Образец текста</a:t>
            </a:r>
          </a:p>
          <a:p>
            <a:pPr lvl="1"/>
            <a:r>
              <a:rPr lang="ru-RU" smtClean="0"/>
              <a:t>Второй уровень</a:t>
            </a:r>
          </a:p>
          <a:p>
            <a:pPr lvl="2"/>
            <a:r>
              <a:rPr lang="ru-RU" smtClean="0"/>
              <a:t>Третий уровень</a:t>
            </a:r>
          </a:p>
          <a:p>
            <a:pPr lvl="3"/>
            <a:r>
              <a:rPr lang="ru-RU" smtClean="0"/>
              <a:t>Четвертый уровень</a:t>
            </a:r>
          </a:p>
          <a:p>
            <a:pPr lvl="4"/>
            <a:r>
              <a:rPr lang="ru-RU" smtClean="0"/>
              <a:t>Пятый уровень</a:t>
            </a:r>
            <a:endParaRPr lang="ru-RU"/>
          </a:p>
        </p:txBody>
      </p:sp>
      <p:sp>
        <p:nvSpPr>
          <p:cNvPr id="5" name="Дата 4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5B106E36-FD25-4E2D-B0AA-010F637433A0}" type="datetimeFigureOut">
              <a:rPr lang="ru-RU" smtClean="0"/>
              <a:pPr/>
              <a:t>03.02.2016</a:t>
            </a:fld>
            <a:endParaRPr lang="ru-RU"/>
          </a:p>
        </p:txBody>
      </p:sp>
      <p:sp>
        <p:nvSpPr>
          <p:cNvPr id="6" name="Нижний колонтитул 5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ru-RU"/>
          </a:p>
        </p:txBody>
      </p:sp>
      <p:sp>
        <p:nvSpPr>
          <p:cNvPr id="7" name="Номер слайда 6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725C68B6-61C2-468F-89AB-4B9F7531AA68}" type="slidenum">
              <a:rPr lang="ru-RU" smtClean="0"/>
              <a:pPr/>
              <a:t>‹#›</a:t>
            </a:fld>
            <a:endParaRPr lang="ru-RU"/>
          </a:p>
        </p:txBody>
      </p:sp>
    </p:spTree>
  </p:cSld>
  <p:clrMapOvr>
    <a:masterClrMapping/>
  </p:clrMapOvr>
</p:sldLayout>
</file>

<file path=ppt/slideLayouts/slideLayout5.xml><?xml version="1.0" encoding="utf-8"?>
<p:sldLayout xmlns:a="http://schemas.openxmlformats.org/drawingml/2006/main" xmlns:r="http://schemas.openxmlformats.org/officeDocument/2006/relationships" xmlns:p="http://schemas.openxmlformats.org/presentationml/2006/main" type="twoTxTwoObj" preserve="1">
  <p:cSld name="Сравнение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Заголовок 1"/>
          <p:cNvSpPr>
            <a:spLocks noGrp="1"/>
          </p:cNvSpPr>
          <p:nvPr>
            <p:ph type="title"/>
          </p:nvPr>
        </p:nvSpPr>
        <p:spPr/>
        <p:txBody>
          <a:bodyPr/>
          <a:lstStyle>
            <a:lvl1pPr>
              <a:defRPr/>
            </a:lvl1pPr>
          </a:lstStyle>
          <a:p>
            <a:r>
              <a:rPr lang="ru-RU" smtClean="0"/>
              <a:t>Образец заголовка</a:t>
            </a:r>
            <a:endParaRPr lang="ru-RU"/>
          </a:p>
        </p:txBody>
      </p:sp>
      <p:sp>
        <p:nvSpPr>
          <p:cNvPr id="3" name="Текст 2"/>
          <p:cNvSpPr>
            <a:spLocks noGrp="1"/>
          </p:cNvSpPr>
          <p:nvPr>
            <p:ph type="body" idx="1"/>
          </p:nvPr>
        </p:nvSpPr>
        <p:spPr>
          <a:xfrm>
            <a:off x="457200" y="1535113"/>
            <a:ext cx="4040188" cy="639762"/>
          </a:xfrm>
        </p:spPr>
        <p:txBody>
          <a:bodyPr anchor="b"/>
          <a:lstStyle>
            <a:lvl1pPr marL="0" indent="0">
              <a:buNone/>
              <a:defRPr sz="2400" b="1"/>
            </a:lvl1pPr>
            <a:lvl2pPr marL="457200" indent="0">
              <a:buNone/>
              <a:defRPr sz="2000" b="1"/>
            </a:lvl2pPr>
            <a:lvl3pPr marL="914400" indent="0">
              <a:buNone/>
              <a:defRPr sz="1800" b="1"/>
            </a:lvl3pPr>
            <a:lvl4pPr marL="1371600" indent="0">
              <a:buNone/>
              <a:defRPr sz="1600" b="1"/>
            </a:lvl4pPr>
            <a:lvl5pPr marL="1828800" indent="0">
              <a:buNone/>
              <a:defRPr sz="1600" b="1"/>
            </a:lvl5pPr>
            <a:lvl6pPr marL="2286000" indent="0">
              <a:buNone/>
              <a:defRPr sz="1600" b="1"/>
            </a:lvl6pPr>
            <a:lvl7pPr marL="2743200" indent="0">
              <a:buNone/>
              <a:defRPr sz="1600" b="1"/>
            </a:lvl7pPr>
            <a:lvl8pPr marL="3200400" indent="0">
              <a:buNone/>
              <a:defRPr sz="1600" b="1"/>
            </a:lvl8pPr>
            <a:lvl9pPr marL="3657600" indent="0">
              <a:buNone/>
              <a:defRPr sz="1600" b="1"/>
            </a:lvl9pPr>
          </a:lstStyle>
          <a:p>
            <a:pPr lvl="0"/>
            <a:r>
              <a:rPr lang="ru-RU" smtClean="0"/>
              <a:t>Образец текста</a:t>
            </a:r>
          </a:p>
        </p:txBody>
      </p:sp>
      <p:sp>
        <p:nvSpPr>
          <p:cNvPr id="4" name="Содержимое 3"/>
          <p:cNvSpPr>
            <a:spLocks noGrp="1"/>
          </p:cNvSpPr>
          <p:nvPr>
            <p:ph sz="half" idx="2"/>
          </p:nvPr>
        </p:nvSpPr>
        <p:spPr>
          <a:xfrm>
            <a:off x="457200" y="2174875"/>
            <a:ext cx="4040188" cy="3951288"/>
          </a:xfrm>
        </p:spPr>
        <p:txBody>
          <a:bodyPr/>
          <a:lstStyle>
            <a:lvl1pPr>
              <a:defRPr sz="2400"/>
            </a:lvl1pPr>
            <a:lvl2pPr>
              <a:defRPr sz="2000"/>
            </a:lvl2pPr>
            <a:lvl3pPr>
              <a:defRPr sz="1800"/>
            </a:lvl3pPr>
            <a:lvl4pPr>
              <a:defRPr sz="1600"/>
            </a:lvl4pPr>
            <a:lvl5pPr>
              <a:defRPr sz="1600"/>
            </a:lvl5pPr>
            <a:lvl6pPr>
              <a:defRPr sz="1600"/>
            </a:lvl6pPr>
            <a:lvl7pPr>
              <a:defRPr sz="1600"/>
            </a:lvl7pPr>
            <a:lvl8pPr>
              <a:defRPr sz="1600"/>
            </a:lvl8pPr>
            <a:lvl9pPr>
              <a:defRPr sz="1600"/>
            </a:lvl9pPr>
          </a:lstStyle>
          <a:p>
            <a:pPr lvl="0"/>
            <a:r>
              <a:rPr lang="ru-RU" smtClean="0"/>
              <a:t>Образец текста</a:t>
            </a:r>
          </a:p>
          <a:p>
            <a:pPr lvl="1"/>
            <a:r>
              <a:rPr lang="ru-RU" smtClean="0"/>
              <a:t>Второй уровень</a:t>
            </a:r>
          </a:p>
          <a:p>
            <a:pPr lvl="2"/>
            <a:r>
              <a:rPr lang="ru-RU" smtClean="0"/>
              <a:t>Третий уровень</a:t>
            </a:r>
          </a:p>
          <a:p>
            <a:pPr lvl="3"/>
            <a:r>
              <a:rPr lang="ru-RU" smtClean="0"/>
              <a:t>Четвертый уровень</a:t>
            </a:r>
          </a:p>
          <a:p>
            <a:pPr lvl="4"/>
            <a:r>
              <a:rPr lang="ru-RU" smtClean="0"/>
              <a:t>Пятый уровень</a:t>
            </a:r>
            <a:endParaRPr lang="ru-RU"/>
          </a:p>
        </p:txBody>
      </p:sp>
      <p:sp>
        <p:nvSpPr>
          <p:cNvPr id="5" name="Текст 4"/>
          <p:cNvSpPr>
            <a:spLocks noGrp="1"/>
          </p:cNvSpPr>
          <p:nvPr>
            <p:ph type="body" sz="quarter" idx="3"/>
          </p:nvPr>
        </p:nvSpPr>
        <p:spPr>
          <a:xfrm>
            <a:off x="4645025" y="1535113"/>
            <a:ext cx="4041775" cy="639762"/>
          </a:xfrm>
        </p:spPr>
        <p:txBody>
          <a:bodyPr anchor="b"/>
          <a:lstStyle>
            <a:lvl1pPr marL="0" indent="0">
              <a:buNone/>
              <a:defRPr sz="2400" b="1"/>
            </a:lvl1pPr>
            <a:lvl2pPr marL="457200" indent="0">
              <a:buNone/>
              <a:defRPr sz="2000" b="1"/>
            </a:lvl2pPr>
            <a:lvl3pPr marL="914400" indent="0">
              <a:buNone/>
              <a:defRPr sz="1800" b="1"/>
            </a:lvl3pPr>
            <a:lvl4pPr marL="1371600" indent="0">
              <a:buNone/>
              <a:defRPr sz="1600" b="1"/>
            </a:lvl4pPr>
            <a:lvl5pPr marL="1828800" indent="0">
              <a:buNone/>
              <a:defRPr sz="1600" b="1"/>
            </a:lvl5pPr>
            <a:lvl6pPr marL="2286000" indent="0">
              <a:buNone/>
              <a:defRPr sz="1600" b="1"/>
            </a:lvl6pPr>
            <a:lvl7pPr marL="2743200" indent="0">
              <a:buNone/>
              <a:defRPr sz="1600" b="1"/>
            </a:lvl7pPr>
            <a:lvl8pPr marL="3200400" indent="0">
              <a:buNone/>
              <a:defRPr sz="1600" b="1"/>
            </a:lvl8pPr>
            <a:lvl9pPr marL="3657600" indent="0">
              <a:buNone/>
              <a:defRPr sz="1600" b="1"/>
            </a:lvl9pPr>
          </a:lstStyle>
          <a:p>
            <a:pPr lvl="0"/>
            <a:r>
              <a:rPr lang="ru-RU" smtClean="0"/>
              <a:t>Образец текста</a:t>
            </a:r>
          </a:p>
        </p:txBody>
      </p:sp>
      <p:sp>
        <p:nvSpPr>
          <p:cNvPr id="6" name="Содержимое 5"/>
          <p:cNvSpPr>
            <a:spLocks noGrp="1"/>
          </p:cNvSpPr>
          <p:nvPr>
            <p:ph sz="quarter" idx="4"/>
          </p:nvPr>
        </p:nvSpPr>
        <p:spPr>
          <a:xfrm>
            <a:off x="4645025" y="2174875"/>
            <a:ext cx="4041775" cy="3951288"/>
          </a:xfrm>
        </p:spPr>
        <p:txBody>
          <a:bodyPr/>
          <a:lstStyle>
            <a:lvl1pPr>
              <a:defRPr sz="2400"/>
            </a:lvl1pPr>
            <a:lvl2pPr>
              <a:defRPr sz="2000"/>
            </a:lvl2pPr>
            <a:lvl3pPr>
              <a:defRPr sz="1800"/>
            </a:lvl3pPr>
            <a:lvl4pPr>
              <a:defRPr sz="1600"/>
            </a:lvl4pPr>
            <a:lvl5pPr>
              <a:defRPr sz="1600"/>
            </a:lvl5pPr>
            <a:lvl6pPr>
              <a:defRPr sz="1600"/>
            </a:lvl6pPr>
            <a:lvl7pPr>
              <a:defRPr sz="1600"/>
            </a:lvl7pPr>
            <a:lvl8pPr>
              <a:defRPr sz="1600"/>
            </a:lvl8pPr>
            <a:lvl9pPr>
              <a:defRPr sz="1600"/>
            </a:lvl9pPr>
          </a:lstStyle>
          <a:p>
            <a:pPr lvl="0"/>
            <a:r>
              <a:rPr lang="ru-RU" smtClean="0"/>
              <a:t>Образец текста</a:t>
            </a:r>
          </a:p>
          <a:p>
            <a:pPr lvl="1"/>
            <a:r>
              <a:rPr lang="ru-RU" smtClean="0"/>
              <a:t>Второй уровень</a:t>
            </a:r>
          </a:p>
          <a:p>
            <a:pPr lvl="2"/>
            <a:r>
              <a:rPr lang="ru-RU" smtClean="0"/>
              <a:t>Третий уровень</a:t>
            </a:r>
          </a:p>
          <a:p>
            <a:pPr lvl="3"/>
            <a:r>
              <a:rPr lang="ru-RU" smtClean="0"/>
              <a:t>Четвертый уровень</a:t>
            </a:r>
          </a:p>
          <a:p>
            <a:pPr lvl="4"/>
            <a:r>
              <a:rPr lang="ru-RU" smtClean="0"/>
              <a:t>Пятый уровень</a:t>
            </a:r>
            <a:endParaRPr lang="ru-RU"/>
          </a:p>
        </p:txBody>
      </p:sp>
      <p:sp>
        <p:nvSpPr>
          <p:cNvPr id="7" name="Дата 6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5B106E36-FD25-4E2D-B0AA-010F637433A0}" type="datetimeFigureOut">
              <a:rPr lang="ru-RU" smtClean="0"/>
              <a:pPr/>
              <a:t>03.02.2016</a:t>
            </a:fld>
            <a:endParaRPr lang="ru-RU"/>
          </a:p>
        </p:txBody>
      </p:sp>
      <p:sp>
        <p:nvSpPr>
          <p:cNvPr id="8" name="Нижний колонтитул 7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ru-RU"/>
          </a:p>
        </p:txBody>
      </p:sp>
      <p:sp>
        <p:nvSpPr>
          <p:cNvPr id="9" name="Номер слайда 8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725C68B6-61C2-468F-89AB-4B9F7531AA68}" type="slidenum">
              <a:rPr lang="ru-RU" smtClean="0"/>
              <a:pPr/>
              <a:t>‹#›</a:t>
            </a:fld>
            <a:endParaRPr lang="ru-RU"/>
          </a:p>
        </p:txBody>
      </p:sp>
    </p:spTree>
  </p:cSld>
  <p:clrMapOvr>
    <a:masterClrMapping/>
  </p:clrMapOvr>
</p:sldLayout>
</file>

<file path=ppt/slideLayouts/slideLayout6.xml><?xml version="1.0" encoding="utf-8"?>
<p:sldLayout xmlns:a="http://schemas.openxmlformats.org/drawingml/2006/main" xmlns:r="http://schemas.openxmlformats.org/officeDocument/2006/relationships" xmlns:p="http://schemas.openxmlformats.org/presentationml/2006/main" type="titleOnly" preserve="1">
  <p:cSld name="Только заголовок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Заголовок 1"/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r>
              <a:rPr lang="ru-RU" smtClean="0"/>
              <a:t>Образец заголовка</a:t>
            </a:r>
            <a:endParaRPr lang="ru-RU"/>
          </a:p>
        </p:txBody>
      </p:sp>
      <p:sp>
        <p:nvSpPr>
          <p:cNvPr id="3" name="Дата 2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5B106E36-FD25-4E2D-B0AA-010F637433A0}" type="datetimeFigureOut">
              <a:rPr lang="ru-RU" smtClean="0"/>
              <a:pPr/>
              <a:t>03.02.2016</a:t>
            </a:fld>
            <a:endParaRPr lang="ru-RU"/>
          </a:p>
        </p:txBody>
      </p:sp>
      <p:sp>
        <p:nvSpPr>
          <p:cNvPr id="4" name="Нижний колонтитул 3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ru-RU"/>
          </a:p>
        </p:txBody>
      </p:sp>
      <p:sp>
        <p:nvSpPr>
          <p:cNvPr id="5" name="Номер слайда 4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725C68B6-61C2-468F-89AB-4B9F7531AA68}" type="slidenum">
              <a:rPr lang="ru-RU" smtClean="0"/>
              <a:pPr/>
              <a:t>‹#›</a:t>
            </a:fld>
            <a:endParaRPr lang="ru-RU"/>
          </a:p>
        </p:txBody>
      </p:sp>
    </p:spTree>
  </p:cSld>
  <p:clrMapOvr>
    <a:masterClrMapping/>
  </p:clrMapOvr>
</p:sldLayout>
</file>

<file path=ppt/slideLayouts/slideLayout7.xml><?xml version="1.0" encoding="utf-8"?>
<p:sldLayout xmlns:a="http://schemas.openxmlformats.org/drawingml/2006/main" xmlns:r="http://schemas.openxmlformats.org/officeDocument/2006/relationships" xmlns:p="http://schemas.openxmlformats.org/presentationml/2006/main" type="blank" preserve="1">
  <p:cSld name="Пустой слайд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Дата 1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5B106E36-FD25-4E2D-B0AA-010F637433A0}" type="datetimeFigureOut">
              <a:rPr lang="ru-RU" smtClean="0"/>
              <a:pPr/>
              <a:t>03.02.2016</a:t>
            </a:fld>
            <a:endParaRPr lang="ru-RU"/>
          </a:p>
        </p:txBody>
      </p:sp>
      <p:sp>
        <p:nvSpPr>
          <p:cNvPr id="3" name="Нижний колонтитул 2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ru-RU"/>
          </a:p>
        </p:txBody>
      </p:sp>
      <p:sp>
        <p:nvSpPr>
          <p:cNvPr id="4" name="Номер слайда 3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725C68B6-61C2-468F-89AB-4B9F7531AA68}" type="slidenum">
              <a:rPr lang="ru-RU" smtClean="0"/>
              <a:pPr/>
              <a:t>‹#›</a:t>
            </a:fld>
            <a:endParaRPr lang="ru-RU"/>
          </a:p>
        </p:txBody>
      </p:sp>
    </p:spTree>
  </p:cSld>
  <p:clrMapOvr>
    <a:masterClrMapping/>
  </p:clrMapOvr>
</p:sldLayout>
</file>

<file path=ppt/slideLayouts/slideLayout8.xml><?xml version="1.0" encoding="utf-8"?>
<p:sldLayout xmlns:a="http://schemas.openxmlformats.org/drawingml/2006/main" xmlns:r="http://schemas.openxmlformats.org/officeDocument/2006/relationships" xmlns:p="http://schemas.openxmlformats.org/presentationml/2006/main" type="objTx" preserve="1">
  <p:cSld name="Объект с подписью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Заголовок 1"/>
          <p:cNvSpPr>
            <a:spLocks noGrp="1"/>
          </p:cNvSpPr>
          <p:nvPr>
            <p:ph type="title"/>
          </p:nvPr>
        </p:nvSpPr>
        <p:spPr>
          <a:xfrm>
            <a:off x="457200" y="273050"/>
            <a:ext cx="3008313" cy="1162050"/>
          </a:xfrm>
        </p:spPr>
        <p:txBody>
          <a:bodyPr anchor="b"/>
          <a:lstStyle>
            <a:lvl1pPr algn="l">
              <a:defRPr sz="2000" b="1"/>
            </a:lvl1pPr>
          </a:lstStyle>
          <a:p>
            <a:r>
              <a:rPr lang="ru-RU" smtClean="0"/>
              <a:t>Образец заголовка</a:t>
            </a:r>
            <a:endParaRPr lang="ru-RU"/>
          </a:p>
        </p:txBody>
      </p:sp>
      <p:sp>
        <p:nvSpPr>
          <p:cNvPr id="3" name="Содержимое 2"/>
          <p:cNvSpPr>
            <a:spLocks noGrp="1"/>
          </p:cNvSpPr>
          <p:nvPr>
            <p:ph idx="1"/>
          </p:nvPr>
        </p:nvSpPr>
        <p:spPr>
          <a:xfrm>
            <a:off x="3575050" y="273050"/>
            <a:ext cx="5111750" cy="5853113"/>
          </a:xfrm>
        </p:spPr>
        <p:txBody>
          <a:bodyPr/>
          <a:lstStyle>
            <a:lvl1pPr>
              <a:defRPr sz="3200"/>
            </a:lvl1pPr>
            <a:lvl2pPr>
              <a:defRPr sz="2800"/>
            </a:lvl2pPr>
            <a:lvl3pPr>
              <a:defRPr sz="2400"/>
            </a:lvl3pPr>
            <a:lvl4pPr>
              <a:defRPr sz="2000"/>
            </a:lvl4pPr>
            <a:lvl5pPr>
              <a:defRPr sz="2000"/>
            </a:lvl5pPr>
            <a:lvl6pPr>
              <a:defRPr sz="2000"/>
            </a:lvl6pPr>
            <a:lvl7pPr>
              <a:defRPr sz="2000"/>
            </a:lvl7pPr>
            <a:lvl8pPr>
              <a:defRPr sz="2000"/>
            </a:lvl8pPr>
            <a:lvl9pPr>
              <a:defRPr sz="2000"/>
            </a:lvl9pPr>
          </a:lstStyle>
          <a:p>
            <a:pPr lvl="0"/>
            <a:r>
              <a:rPr lang="ru-RU" smtClean="0"/>
              <a:t>Образец текста</a:t>
            </a:r>
          </a:p>
          <a:p>
            <a:pPr lvl="1"/>
            <a:r>
              <a:rPr lang="ru-RU" smtClean="0"/>
              <a:t>Второй уровень</a:t>
            </a:r>
          </a:p>
          <a:p>
            <a:pPr lvl="2"/>
            <a:r>
              <a:rPr lang="ru-RU" smtClean="0"/>
              <a:t>Третий уровень</a:t>
            </a:r>
          </a:p>
          <a:p>
            <a:pPr lvl="3"/>
            <a:r>
              <a:rPr lang="ru-RU" smtClean="0"/>
              <a:t>Четвертый уровень</a:t>
            </a:r>
          </a:p>
          <a:p>
            <a:pPr lvl="4"/>
            <a:r>
              <a:rPr lang="ru-RU" smtClean="0"/>
              <a:t>Пятый уровень</a:t>
            </a:r>
            <a:endParaRPr lang="ru-RU"/>
          </a:p>
        </p:txBody>
      </p:sp>
      <p:sp>
        <p:nvSpPr>
          <p:cNvPr id="4" name="Текст 3"/>
          <p:cNvSpPr>
            <a:spLocks noGrp="1"/>
          </p:cNvSpPr>
          <p:nvPr>
            <p:ph type="body" sz="half" idx="2"/>
          </p:nvPr>
        </p:nvSpPr>
        <p:spPr>
          <a:xfrm>
            <a:off x="457200" y="1435100"/>
            <a:ext cx="3008313" cy="4691063"/>
          </a:xfrm>
        </p:spPr>
        <p:txBody>
          <a:bodyPr/>
          <a:lstStyle>
            <a:lvl1pPr marL="0" indent="0">
              <a:buNone/>
              <a:defRPr sz="1400"/>
            </a:lvl1pPr>
            <a:lvl2pPr marL="457200" indent="0">
              <a:buNone/>
              <a:defRPr sz="1200"/>
            </a:lvl2pPr>
            <a:lvl3pPr marL="914400" indent="0">
              <a:buNone/>
              <a:defRPr sz="1000"/>
            </a:lvl3pPr>
            <a:lvl4pPr marL="1371600" indent="0">
              <a:buNone/>
              <a:defRPr sz="900"/>
            </a:lvl4pPr>
            <a:lvl5pPr marL="1828800" indent="0">
              <a:buNone/>
              <a:defRPr sz="900"/>
            </a:lvl5pPr>
            <a:lvl6pPr marL="2286000" indent="0">
              <a:buNone/>
              <a:defRPr sz="900"/>
            </a:lvl6pPr>
            <a:lvl7pPr marL="2743200" indent="0">
              <a:buNone/>
              <a:defRPr sz="900"/>
            </a:lvl7pPr>
            <a:lvl8pPr marL="3200400" indent="0">
              <a:buNone/>
              <a:defRPr sz="900"/>
            </a:lvl8pPr>
            <a:lvl9pPr marL="3657600" indent="0">
              <a:buNone/>
              <a:defRPr sz="900"/>
            </a:lvl9pPr>
          </a:lstStyle>
          <a:p>
            <a:pPr lvl="0"/>
            <a:r>
              <a:rPr lang="ru-RU" smtClean="0"/>
              <a:t>Образец текста</a:t>
            </a:r>
          </a:p>
        </p:txBody>
      </p:sp>
      <p:sp>
        <p:nvSpPr>
          <p:cNvPr id="5" name="Дата 4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5B106E36-FD25-4E2D-B0AA-010F637433A0}" type="datetimeFigureOut">
              <a:rPr lang="ru-RU" smtClean="0"/>
              <a:pPr/>
              <a:t>03.02.2016</a:t>
            </a:fld>
            <a:endParaRPr lang="ru-RU"/>
          </a:p>
        </p:txBody>
      </p:sp>
      <p:sp>
        <p:nvSpPr>
          <p:cNvPr id="6" name="Нижний колонтитул 5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ru-RU"/>
          </a:p>
        </p:txBody>
      </p:sp>
      <p:sp>
        <p:nvSpPr>
          <p:cNvPr id="7" name="Номер слайда 6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725C68B6-61C2-468F-89AB-4B9F7531AA68}" type="slidenum">
              <a:rPr lang="ru-RU" smtClean="0"/>
              <a:pPr/>
              <a:t>‹#›</a:t>
            </a:fld>
            <a:endParaRPr lang="ru-RU"/>
          </a:p>
        </p:txBody>
      </p:sp>
    </p:spTree>
  </p:cSld>
  <p:clrMapOvr>
    <a:masterClrMapping/>
  </p:clrMapOvr>
</p:sldLayout>
</file>

<file path=ppt/slideLayouts/slideLayout9.xml><?xml version="1.0" encoding="utf-8"?>
<p:sldLayout xmlns:a="http://schemas.openxmlformats.org/drawingml/2006/main" xmlns:r="http://schemas.openxmlformats.org/officeDocument/2006/relationships" xmlns:p="http://schemas.openxmlformats.org/presentationml/2006/main" type="picTx" preserve="1">
  <p:cSld name="Рисунок с подписью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Заголовок 1"/>
          <p:cNvSpPr>
            <a:spLocks noGrp="1"/>
          </p:cNvSpPr>
          <p:nvPr>
            <p:ph type="title"/>
          </p:nvPr>
        </p:nvSpPr>
        <p:spPr>
          <a:xfrm>
            <a:off x="1792288" y="4800600"/>
            <a:ext cx="5486400" cy="566738"/>
          </a:xfrm>
        </p:spPr>
        <p:txBody>
          <a:bodyPr anchor="b"/>
          <a:lstStyle>
            <a:lvl1pPr algn="l">
              <a:defRPr sz="2000" b="1"/>
            </a:lvl1pPr>
          </a:lstStyle>
          <a:p>
            <a:r>
              <a:rPr lang="ru-RU" smtClean="0"/>
              <a:t>Образец заголовка</a:t>
            </a:r>
            <a:endParaRPr lang="ru-RU"/>
          </a:p>
        </p:txBody>
      </p:sp>
      <p:sp>
        <p:nvSpPr>
          <p:cNvPr id="3" name="Рисунок 2"/>
          <p:cNvSpPr>
            <a:spLocks noGrp="1"/>
          </p:cNvSpPr>
          <p:nvPr>
            <p:ph type="pic" idx="1"/>
          </p:nvPr>
        </p:nvSpPr>
        <p:spPr>
          <a:xfrm>
            <a:off x="1792288" y="612775"/>
            <a:ext cx="5486400" cy="4114800"/>
          </a:xfrm>
        </p:spPr>
        <p:txBody>
          <a:bodyPr/>
          <a:lstStyle>
            <a:lvl1pPr marL="0" indent="0">
              <a:buNone/>
              <a:defRPr sz="3200"/>
            </a:lvl1pPr>
            <a:lvl2pPr marL="457200" indent="0">
              <a:buNone/>
              <a:defRPr sz="2800"/>
            </a:lvl2pPr>
            <a:lvl3pPr marL="914400" indent="0">
              <a:buNone/>
              <a:defRPr sz="2400"/>
            </a:lvl3pPr>
            <a:lvl4pPr marL="1371600" indent="0">
              <a:buNone/>
              <a:defRPr sz="2000"/>
            </a:lvl4pPr>
            <a:lvl5pPr marL="1828800" indent="0">
              <a:buNone/>
              <a:defRPr sz="2000"/>
            </a:lvl5pPr>
            <a:lvl6pPr marL="2286000" indent="0">
              <a:buNone/>
              <a:defRPr sz="2000"/>
            </a:lvl6pPr>
            <a:lvl7pPr marL="2743200" indent="0">
              <a:buNone/>
              <a:defRPr sz="2000"/>
            </a:lvl7pPr>
            <a:lvl8pPr marL="3200400" indent="0">
              <a:buNone/>
              <a:defRPr sz="2000"/>
            </a:lvl8pPr>
            <a:lvl9pPr marL="3657600" indent="0">
              <a:buNone/>
              <a:defRPr sz="2000"/>
            </a:lvl9pPr>
          </a:lstStyle>
          <a:p>
            <a:endParaRPr lang="ru-RU"/>
          </a:p>
        </p:txBody>
      </p:sp>
      <p:sp>
        <p:nvSpPr>
          <p:cNvPr id="4" name="Текст 3"/>
          <p:cNvSpPr>
            <a:spLocks noGrp="1"/>
          </p:cNvSpPr>
          <p:nvPr>
            <p:ph type="body" sz="half" idx="2"/>
          </p:nvPr>
        </p:nvSpPr>
        <p:spPr>
          <a:xfrm>
            <a:off x="1792288" y="5367338"/>
            <a:ext cx="5486400" cy="804862"/>
          </a:xfrm>
        </p:spPr>
        <p:txBody>
          <a:bodyPr/>
          <a:lstStyle>
            <a:lvl1pPr marL="0" indent="0">
              <a:buNone/>
              <a:defRPr sz="1400"/>
            </a:lvl1pPr>
            <a:lvl2pPr marL="457200" indent="0">
              <a:buNone/>
              <a:defRPr sz="1200"/>
            </a:lvl2pPr>
            <a:lvl3pPr marL="914400" indent="0">
              <a:buNone/>
              <a:defRPr sz="1000"/>
            </a:lvl3pPr>
            <a:lvl4pPr marL="1371600" indent="0">
              <a:buNone/>
              <a:defRPr sz="900"/>
            </a:lvl4pPr>
            <a:lvl5pPr marL="1828800" indent="0">
              <a:buNone/>
              <a:defRPr sz="900"/>
            </a:lvl5pPr>
            <a:lvl6pPr marL="2286000" indent="0">
              <a:buNone/>
              <a:defRPr sz="900"/>
            </a:lvl6pPr>
            <a:lvl7pPr marL="2743200" indent="0">
              <a:buNone/>
              <a:defRPr sz="900"/>
            </a:lvl7pPr>
            <a:lvl8pPr marL="3200400" indent="0">
              <a:buNone/>
              <a:defRPr sz="900"/>
            </a:lvl8pPr>
            <a:lvl9pPr marL="3657600" indent="0">
              <a:buNone/>
              <a:defRPr sz="900"/>
            </a:lvl9pPr>
          </a:lstStyle>
          <a:p>
            <a:pPr lvl="0"/>
            <a:r>
              <a:rPr lang="ru-RU" smtClean="0"/>
              <a:t>Образец текста</a:t>
            </a:r>
          </a:p>
        </p:txBody>
      </p:sp>
      <p:sp>
        <p:nvSpPr>
          <p:cNvPr id="5" name="Дата 4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5B106E36-FD25-4E2D-B0AA-010F637433A0}" type="datetimeFigureOut">
              <a:rPr lang="ru-RU" smtClean="0"/>
              <a:pPr/>
              <a:t>03.02.2016</a:t>
            </a:fld>
            <a:endParaRPr lang="ru-RU"/>
          </a:p>
        </p:txBody>
      </p:sp>
      <p:sp>
        <p:nvSpPr>
          <p:cNvPr id="6" name="Нижний колонтитул 5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ru-RU"/>
          </a:p>
        </p:txBody>
      </p:sp>
      <p:sp>
        <p:nvSpPr>
          <p:cNvPr id="7" name="Номер слайда 6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725C68B6-61C2-468F-89AB-4B9F7531AA68}" type="slidenum">
              <a:rPr lang="ru-RU" smtClean="0"/>
              <a:pPr/>
              <a:t>‹#›</a:t>
            </a:fld>
            <a:endParaRPr lang="ru-RU"/>
          </a:p>
        </p:txBody>
      </p:sp>
    </p:spTree>
  </p:cSld>
  <p:clrMapOvr>
    <a:masterClrMapping/>
  </p:clrMapOvr>
</p:sldLayout>
</file>

<file path=ppt/slideLayouts/slideLayout10.xml><?xml version="1.0" encoding="utf-8"?>
<p:sldLayout xmlns:a="http://schemas.openxmlformats.org/drawingml/2006/main" xmlns:r="http://schemas.openxmlformats.org/officeDocument/2006/relationships" xmlns:p="http://schemas.openxmlformats.org/presentationml/2006/main" type="vertTx" preserve="1">
  <p:cSld name="Заголовок и вертикальный текст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Заголовок 1"/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r>
              <a:rPr lang="ru-RU" smtClean="0"/>
              <a:t>Образец заголовка</a:t>
            </a:r>
            <a:endParaRPr lang="ru-RU"/>
          </a:p>
        </p:txBody>
      </p:sp>
      <p:sp>
        <p:nvSpPr>
          <p:cNvPr id="3" name="Вертикальный текст 2"/>
          <p:cNvSpPr>
            <a:spLocks noGrp="1"/>
          </p:cNvSpPr>
          <p:nvPr>
            <p:ph type="body" orient="vert" idx="1"/>
          </p:nvPr>
        </p:nvSpPr>
        <p:spPr/>
        <p:txBody>
          <a:bodyPr vert="eaVert"/>
          <a:lstStyle/>
          <a:p>
            <a:pPr lvl="0"/>
            <a:r>
              <a:rPr lang="ru-RU" smtClean="0"/>
              <a:t>Образец текста</a:t>
            </a:r>
          </a:p>
          <a:p>
            <a:pPr lvl="1"/>
            <a:r>
              <a:rPr lang="ru-RU" smtClean="0"/>
              <a:t>Второй уровень</a:t>
            </a:r>
          </a:p>
          <a:p>
            <a:pPr lvl="2"/>
            <a:r>
              <a:rPr lang="ru-RU" smtClean="0"/>
              <a:t>Третий уровень</a:t>
            </a:r>
          </a:p>
          <a:p>
            <a:pPr lvl="3"/>
            <a:r>
              <a:rPr lang="ru-RU" smtClean="0"/>
              <a:t>Четвертый уровень</a:t>
            </a:r>
          </a:p>
          <a:p>
            <a:pPr lvl="4"/>
            <a:r>
              <a:rPr lang="ru-RU" smtClean="0"/>
              <a:t>Пятый уровень</a:t>
            </a:r>
            <a:endParaRPr lang="ru-RU"/>
          </a:p>
        </p:txBody>
      </p:sp>
      <p:sp>
        <p:nvSpPr>
          <p:cNvPr id="4" name="Дата 3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5B106E36-FD25-4E2D-B0AA-010F637433A0}" type="datetimeFigureOut">
              <a:rPr lang="ru-RU" smtClean="0"/>
              <a:pPr/>
              <a:t>03.02.2016</a:t>
            </a:fld>
            <a:endParaRPr lang="ru-RU"/>
          </a:p>
        </p:txBody>
      </p:sp>
      <p:sp>
        <p:nvSpPr>
          <p:cNvPr id="5" name="Нижний колонтитул 4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ru-RU"/>
          </a:p>
        </p:txBody>
      </p:sp>
      <p:sp>
        <p:nvSpPr>
          <p:cNvPr id="6" name="Номер слайда 5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725C68B6-61C2-468F-89AB-4B9F7531AA68}" type="slidenum">
              <a:rPr lang="ru-RU" smtClean="0"/>
              <a:pPr/>
              <a:t>‹#›</a:t>
            </a:fld>
            <a:endParaRPr lang="ru-RU"/>
          </a:p>
        </p:txBody>
      </p:sp>
    </p:spTree>
  </p:cSld>
  <p:clrMapOvr>
    <a:masterClrMapping/>
  </p:clrMapOvr>
</p:sldLayout>
</file>

<file path=ppt/slideLayouts/slideLayout11.xml><?xml version="1.0" encoding="utf-8"?>
<p:sldLayout xmlns:a="http://schemas.openxmlformats.org/drawingml/2006/main" xmlns:r="http://schemas.openxmlformats.org/officeDocument/2006/relationships" xmlns:p="http://schemas.openxmlformats.org/presentationml/2006/main" type="vertTitleAndTx" preserve="1">
  <p:cSld name="Вертикальный заголовок и текст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Вертикальный заголовок 1"/>
          <p:cNvSpPr>
            <a:spLocks noGrp="1"/>
          </p:cNvSpPr>
          <p:nvPr>
            <p:ph type="title" orient="vert"/>
          </p:nvPr>
        </p:nvSpPr>
        <p:spPr>
          <a:xfrm>
            <a:off x="6629400" y="274638"/>
            <a:ext cx="2057400" cy="5851525"/>
          </a:xfrm>
        </p:spPr>
        <p:txBody>
          <a:bodyPr vert="eaVert"/>
          <a:lstStyle/>
          <a:p>
            <a:r>
              <a:rPr lang="ru-RU" smtClean="0"/>
              <a:t>Образец заголовка</a:t>
            </a:r>
            <a:endParaRPr lang="ru-RU"/>
          </a:p>
        </p:txBody>
      </p:sp>
      <p:sp>
        <p:nvSpPr>
          <p:cNvPr id="3" name="Вертикальный текст 2"/>
          <p:cNvSpPr>
            <a:spLocks noGrp="1"/>
          </p:cNvSpPr>
          <p:nvPr>
            <p:ph type="body" orient="vert" idx="1"/>
          </p:nvPr>
        </p:nvSpPr>
        <p:spPr>
          <a:xfrm>
            <a:off x="457200" y="274638"/>
            <a:ext cx="6019800" cy="5851525"/>
          </a:xfrm>
        </p:spPr>
        <p:txBody>
          <a:bodyPr vert="eaVert"/>
          <a:lstStyle/>
          <a:p>
            <a:pPr lvl="0"/>
            <a:r>
              <a:rPr lang="ru-RU" smtClean="0"/>
              <a:t>Образец текста</a:t>
            </a:r>
          </a:p>
          <a:p>
            <a:pPr lvl="1"/>
            <a:r>
              <a:rPr lang="ru-RU" smtClean="0"/>
              <a:t>Второй уровень</a:t>
            </a:r>
          </a:p>
          <a:p>
            <a:pPr lvl="2"/>
            <a:r>
              <a:rPr lang="ru-RU" smtClean="0"/>
              <a:t>Третий уровень</a:t>
            </a:r>
          </a:p>
          <a:p>
            <a:pPr lvl="3"/>
            <a:r>
              <a:rPr lang="ru-RU" smtClean="0"/>
              <a:t>Четвертый уровень</a:t>
            </a:r>
          </a:p>
          <a:p>
            <a:pPr lvl="4"/>
            <a:r>
              <a:rPr lang="ru-RU" smtClean="0"/>
              <a:t>Пятый уровень</a:t>
            </a:r>
            <a:endParaRPr lang="ru-RU"/>
          </a:p>
        </p:txBody>
      </p:sp>
      <p:sp>
        <p:nvSpPr>
          <p:cNvPr id="4" name="Дата 3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5B106E36-FD25-4E2D-B0AA-010F637433A0}" type="datetimeFigureOut">
              <a:rPr lang="ru-RU" smtClean="0"/>
              <a:pPr/>
              <a:t>03.02.2016</a:t>
            </a:fld>
            <a:endParaRPr lang="ru-RU"/>
          </a:p>
        </p:txBody>
      </p:sp>
      <p:sp>
        <p:nvSpPr>
          <p:cNvPr id="5" name="Нижний колонтитул 4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ru-RU"/>
          </a:p>
        </p:txBody>
      </p:sp>
      <p:sp>
        <p:nvSpPr>
          <p:cNvPr id="6" name="Номер слайда 5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725C68B6-61C2-468F-89AB-4B9F7531AA68}" type="slidenum">
              <a:rPr lang="ru-RU" smtClean="0"/>
              <a:pPr/>
              <a:t>‹#›</a:t>
            </a:fld>
            <a:endParaRPr lang="ru-RU"/>
          </a:p>
        </p:txBody>
      </p:sp>
    </p:spTree>
  </p:cSld>
  <p:clrMapOvr>
    <a:masterClrMapping/>
  </p:clrMapOvr>
</p:sldLayout>
</file>

<file path=ppt/slideMasters/_rels/slideMaster1.xml.rels><?xml version="1.0" encoding="UTF-8" standalone="yes"?>
<Relationships xmlns="http://schemas.openxmlformats.org/package/2006/relationships"><Relationship Id="rId8" Type="http://schemas.openxmlformats.org/officeDocument/2006/relationships/slideLayout" Target="../slideLayouts/slideLayout8.xml"/><Relationship Id="rId3" Type="http://schemas.openxmlformats.org/officeDocument/2006/relationships/slideLayout" Target="../slideLayouts/slideLayout3.xml"/><Relationship Id="rId7" Type="http://schemas.openxmlformats.org/officeDocument/2006/relationships/slideLayout" Target="../slideLayouts/slideLayout7.xml"/><Relationship Id="rId12" Type="http://schemas.openxmlformats.org/officeDocument/2006/relationships/theme" Target="../theme/theme1.xml"/><Relationship Id="rId2" Type="http://schemas.openxmlformats.org/officeDocument/2006/relationships/slideLayout" Target="../slideLayouts/slideLayout2.xml"/><Relationship Id="rId1" Type="http://schemas.openxmlformats.org/officeDocument/2006/relationships/slideLayout" Target="../slideLayouts/slideLayout1.xml"/><Relationship Id="rId6" Type="http://schemas.openxmlformats.org/officeDocument/2006/relationships/slideLayout" Target="../slideLayouts/slideLayout6.xml"/><Relationship Id="rId11" Type="http://schemas.openxmlformats.org/officeDocument/2006/relationships/slideLayout" Target="../slideLayouts/slideLayout11.xml"/><Relationship Id="rId5" Type="http://schemas.openxmlformats.org/officeDocument/2006/relationships/slideLayout" Target="../slideLayouts/slideLayout5.xml"/><Relationship Id="rId10" Type="http://schemas.openxmlformats.org/officeDocument/2006/relationships/slideLayout" Target="../slideLayouts/slideLayout10.xml"/><Relationship Id="rId4" Type="http://schemas.openxmlformats.org/officeDocument/2006/relationships/slideLayout" Target="../slideLayouts/slideLayout4.xml"/><Relationship Id="rId9" Type="http://schemas.openxmlformats.org/officeDocument/2006/relationships/slideLayout" Target="../slideLayouts/slideLayout9.xml"/></Relationships>
</file>

<file path=ppt/slideMasters/slideMaster1.xml><?xml version="1.0" encoding="utf-8"?>
<p:sldMaster xmlns:a="http://schemas.openxmlformats.org/drawingml/2006/main" xmlns:r="http://schemas.openxmlformats.org/officeDocument/2006/relationships" xmlns:p="http://schemas.openxmlformats.org/presentationml/2006/main">
  <p:cSld>
    <p:bg>
      <p:bgRef idx="1001">
        <a:schemeClr val="bg2"/>
      </p:bgRef>
    </p:bg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Заголовок 1"/>
          <p:cNvSpPr>
            <a:spLocks noGrp="1"/>
          </p:cNvSpPr>
          <p:nvPr>
            <p:ph type="title"/>
          </p:nvPr>
        </p:nvSpPr>
        <p:spPr>
          <a:xfrm>
            <a:off x="457200" y="274638"/>
            <a:ext cx="8229600" cy="1143000"/>
          </a:xfrm>
          <a:prstGeom prst="rect">
            <a:avLst/>
          </a:prstGeom>
        </p:spPr>
        <p:txBody>
          <a:bodyPr vert="horz" lIns="91440" tIns="45720" rIns="91440" bIns="45720" rtlCol="0" anchor="ctr">
            <a:normAutofit/>
          </a:bodyPr>
          <a:lstStyle/>
          <a:p>
            <a:r>
              <a:rPr lang="ru-RU" smtClean="0"/>
              <a:t>Образец заголовка</a:t>
            </a:r>
            <a:endParaRPr lang="ru-RU"/>
          </a:p>
        </p:txBody>
      </p:sp>
      <p:sp>
        <p:nvSpPr>
          <p:cNvPr id="3" name="Текст 2"/>
          <p:cNvSpPr>
            <a:spLocks noGrp="1"/>
          </p:cNvSpPr>
          <p:nvPr>
            <p:ph type="body" idx="1"/>
          </p:nvPr>
        </p:nvSpPr>
        <p:spPr>
          <a:xfrm>
            <a:off x="457200" y="1600200"/>
            <a:ext cx="8229600" cy="4525963"/>
          </a:xfrm>
          <a:prstGeom prst="rect">
            <a:avLst/>
          </a:prstGeom>
        </p:spPr>
        <p:txBody>
          <a:bodyPr vert="horz" lIns="91440" tIns="45720" rIns="91440" bIns="45720" rtlCol="0">
            <a:normAutofit/>
          </a:bodyPr>
          <a:lstStyle/>
          <a:p>
            <a:pPr lvl="0"/>
            <a:r>
              <a:rPr lang="ru-RU" smtClean="0"/>
              <a:t>Образец текста</a:t>
            </a:r>
          </a:p>
          <a:p>
            <a:pPr lvl="1"/>
            <a:r>
              <a:rPr lang="ru-RU" smtClean="0"/>
              <a:t>Второй уровень</a:t>
            </a:r>
          </a:p>
          <a:p>
            <a:pPr lvl="2"/>
            <a:r>
              <a:rPr lang="ru-RU" smtClean="0"/>
              <a:t>Третий уровень</a:t>
            </a:r>
          </a:p>
          <a:p>
            <a:pPr lvl="3"/>
            <a:r>
              <a:rPr lang="ru-RU" smtClean="0"/>
              <a:t>Четвертый уровень</a:t>
            </a:r>
          </a:p>
          <a:p>
            <a:pPr lvl="4"/>
            <a:r>
              <a:rPr lang="ru-RU" smtClean="0"/>
              <a:t>Пятый уровень</a:t>
            </a:r>
            <a:endParaRPr lang="ru-RU"/>
          </a:p>
        </p:txBody>
      </p:sp>
      <p:sp>
        <p:nvSpPr>
          <p:cNvPr id="4" name="Дата 3"/>
          <p:cNvSpPr>
            <a:spLocks noGrp="1"/>
          </p:cNvSpPr>
          <p:nvPr>
            <p:ph type="dt" sz="half" idx="2"/>
          </p:nvPr>
        </p:nvSpPr>
        <p:spPr>
          <a:xfrm>
            <a:off x="457200" y="6356350"/>
            <a:ext cx="2133600" cy="365125"/>
          </a:xfrm>
          <a:prstGeom prst="rect">
            <a:avLst/>
          </a:prstGeom>
        </p:spPr>
        <p:txBody>
          <a:bodyPr vert="horz" lIns="91440" tIns="45720" rIns="91440" bIns="45720" rtlCol="0" anchor="ctr"/>
          <a:lstStyle>
            <a:lvl1pPr algn="l">
              <a:defRPr sz="1200">
                <a:solidFill>
                  <a:schemeClr val="tx1">
                    <a:tint val="75000"/>
                  </a:schemeClr>
                </a:solidFill>
              </a:defRPr>
            </a:lvl1pPr>
          </a:lstStyle>
          <a:p>
            <a:fld id="{5B106E36-FD25-4E2D-B0AA-010F637433A0}" type="datetimeFigureOut">
              <a:rPr lang="ru-RU" smtClean="0"/>
              <a:pPr/>
              <a:t>03.02.2016</a:t>
            </a:fld>
            <a:endParaRPr lang="ru-RU"/>
          </a:p>
        </p:txBody>
      </p:sp>
      <p:sp>
        <p:nvSpPr>
          <p:cNvPr id="5" name="Нижний колонтитул 4"/>
          <p:cNvSpPr>
            <a:spLocks noGrp="1"/>
          </p:cNvSpPr>
          <p:nvPr>
            <p:ph type="ftr" sz="quarter" idx="3"/>
          </p:nvPr>
        </p:nvSpPr>
        <p:spPr>
          <a:xfrm>
            <a:off x="3124200" y="6356350"/>
            <a:ext cx="2895600" cy="365125"/>
          </a:xfrm>
          <a:prstGeom prst="rect">
            <a:avLst/>
          </a:prstGeom>
        </p:spPr>
        <p:txBody>
          <a:bodyPr vert="horz" lIns="91440" tIns="45720" rIns="91440" bIns="45720" rtlCol="0" anchor="ctr"/>
          <a:lstStyle>
            <a:lvl1pPr algn="ctr">
              <a:defRPr sz="1200">
                <a:solidFill>
                  <a:schemeClr val="tx1">
                    <a:tint val="75000"/>
                  </a:schemeClr>
                </a:solidFill>
              </a:defRPr>
            </a:lvl1pPr>
          </a:lstStyle>
          <a:p>
            <a:endParaRPr lang="ru-RU"/>
          </a:p>
        </p:txBody>
      </p:sp>
      <p:sp>
        <p:nvSpPr>
          <p:cNvPr id="6" name="Номер слайда 5"/>
          <p:cNvSpPr>
            <a:spLocks noGrp="1"/>
          </p:cNvSpPr>
          <p:nvPr>
            <p:ph type="sldNum" sz="quarter" idx="4"/>
          </p:nvPr>
        </p:nvSpPr>
        <p:spPr>
          <a:xfrm>
            <a:off x="6553200" y="6356350"/>
            <a:ext cx="2133600" cy="365125"/>
          </a:xfrm>
          <a:prstGeom prst="rect">
            <a:avLst/>
          </a:prstGeom>
        </p:spPr>
        <p:txBody>
          <a:bodyPr vert="horz" lIns="91440" tIns="45720" rIns="91440" bIns="45720" rtlCol="0" anchor="ctr"/>
          <a:lstStyle>
            <a:lvl1pPr algn="r">
              <a:defRPr sz="1200">
                <a:solidFill>
                  <a:schemeClr val="tx1">
                    <a:tint val="75000"/>
                  </a:schemeClr>
                </a:solidFill>
              </a:defRPr>
            </a:lvl1pPr>
          </a:lstStyle>
          <a:p>
            <a:fld id="{725C68B6-61C2-468F-89AB-4B9F7531AA68}" type="slidenum">
              <a:rPr lang="ru-RU" smtClean="0"/>
              <a:pPr/>
              <a:t>‹#›</a:t>
            </a:fld>
            <a:endParaRPr lang="ru-RU"/>
          </a:p>
        </p:txBody>
      </p:sp>
    </p:spTree>
  </p:cSld>
  <p:clrMap bg1="dk1" tx1="lt1" bg2="dk2" tx2="lt2" accent1="accent1" accent2="accent2" accent3="accent3" accent4="accent4" accent5="accent5" accent6="accent6" hlink="hlink" folHlink="folHlink"/>
  <p:sldLayoutIdLst>
    <p:sldLayoutId id="2147483649" r:id="rId1"/>
    <p:sldLayoutId id="2147483650" r:id="rId2"/>
    <p:sldLayoutId id="2147483651" r:id="rId3"/>
    <p:sldLayoutId id="2147483652" r:id="rId4"/>
    <p:sldLayoutId id="2147483653" r:id="rId5"/>
    <p:sldLayoutId id="2147483654" r:id="rId6"/>
    <p:sldLayoutId id="2147483655" r:id="rId7"/>
    <p:sldLayoutId id="2147483656" r:id="rId8"/>
    <p:sldLayoutId id="2147483657" r:id="rId9"/>
    <p:sldLayoutId id="2147483658" r:id="rId10"/>
    <p:sldLayoutId id="2147483659" r:id="rId11"/>
  </p:sldLayoutIdLst>
  <p:txStyles>
    <p:titleStyle>
      <a:lvl1pPr algn="ctr" defTabSz="914400" rtl="0" eaLnBrk="1" latinLnBrk="0" hangingPunct="1">
        <a:spcBef>
          <a:spcPct val="0"/>
        </a:spcBef>
        <a:buNone/>
        <a:defRPr sz="4400" kern="1200">
          <a:solidFill>
            <a:schemeClr val="tx1"/>
          </a:solidFill>
          <a:latin typeface="+mj-lt"/>
          <a:ea typeface="+mj-ea"/>
          <a:cs typeface="+mj-cs"/>
        </a:defRPr>
      </a:lvl1pPr>
    </p:titleStyle>
    <p:bodyStyle>
      <a:lvl1pPr marL="342900" indent="-342900" algn="l" defTabSz="914400" rtl="0" eaLnBrk="1" latinLnBrk="0" hangingPunct="1">
        <a:spcBef>
          <a:spcPct val="20000"/>
        </a:spcBef>
        <a:buFont typeface="Arial" pitchFamily="34" charset="0"/>
        <a:buChar char="•"/>
        <a:defRPr sz="3200" kern="1200">
          <a:solidFill>
            <a:schemeClr val="tx1"/>
          </a:solidFill>
          <a:latin typeface="+mn-lt"/>
          <a:ea typeface="+mn-ea"/>
          <a:cs typeface="+mn-cs"/>
        </a:defRPr>
      </a:lvl1pPr>
      <a:lvl2pPr marL="742950" indent="-285750" algn="l" defTabSz="914400" rtl="0" eaLnBrk="1" latinLnBrk="0" hangingPunct="1">
        <a:spcBef>
          <a:spcPct val="20000"/>
        </a:spcBef>
        <a:buFont typeface="Arial" pitchFamily="34" charset="0"/>
        <a:buChar char="–"/>
        <a:defRPr sz="2800" kern="1200">
          <a:solidFill>
            <a:schemeClr val="tx1"/>
          </a:solidFill>
          <a:latin typeface="+mn-lt"/>
          <a:ea typeface="+mn-ea"/>
          <a:cs typeface="+mn-cs"/>
        </a:defRPr>
      </a:lvl2pPr>
      <a:lvl3pPr marL="1143000" indent="-228600" algn="l" defTabSz="914400" rtl="0" eaLnBrk="1" latinLnBrk="0" hangingPunct="1">
        <a:spcBef>
          <a:spcPct val="20000"/>
        </a:spcBef>
        <a:buFont typeface="Arial" pitchFamily="34" charset="0"/>
        <a:buChar char="•"/>
        <a:defRPr sz="2400" kern="1200">
          <a:solidFill>
            <a:schemeClr val="tx1"/>
          </a:solidFill>
          <a:latin typeface="+mn-lt"/>
          <a:ea typeface="+mn-ea"/>
          <a:cs typeface="+mn-cs"/>
        </a:defRPr>
      </a:lvl3pPr>
      <a:lvl4pPr marL="1600200" indent="-228600" algn="l" defTabSz="914400" rtl="0" eaLnBrk="1" latinLnBrk="0" hangingPunct="1">
        <a:spcBef>
          <a:spcPct val="20000"/>
        </a:spcBef>
        <a:buFont typeface="Arial" pitchFamily="34" charset="0"/>
        <a:buChar char="–"/>
        <a:defRPr sz="2000" kern="1200">
          <a:solidFill>
            <a:schemeClr val="tx1"/>
          </a:solidFill>
          <a:latin typeface="+mn-lt"/>
          <a:ea typeface="+mn-ea"/>
          <a:cs typeface="+mn-cs"/>
        </a:defRPr>
      </a:lvl4pPr>
      <a:lvl5pPr marL="2057400" indent="-228600" algn="l" defTabSz="914400" rtl="0" eaLnBrk="1" latinLnBrk="0" hangingPunct="1">
        <a:spcBef>
          <a:spcPct val="20000"/>
        </a:spcBef>
        <a:buFont typeface="Arial" pitchFamily="34" charset="0"/>
        <a:buChar char="»"/>
        <a:defRPr sz="2000" kern="1200">
          <a:solidFill>
            <a:schemeClr val="tx1"/>
          </a:solidFill>
          <a:latin typeface="+mn-lt"/>
          <a:ea typeface="+mn-ea"/>
          <a:cs typeface="+mn-cs"/>
        </a:defRPr>
      </a:lvl5pPr>
      <a:lvl6pPr marL="2514600" indent="-228600" algn="l" defTabSz="914400" rtl="0" eaLnBrk="1" latinLnBrk="0" hangingPunct="1">
        <a:spcBef>
          <a:spcPct val="20000"/>
        </a:spcBef>
        <a:buFont typeface="Arial" pitchFamily="34" charset="0"/>
        <a:buChar char="•"/>
        <a:defRPr sz="2000" kern="1200">
          <a:solidFill>
            <a:schemeClr val="tx1"/>
          </a:solidFill>
          <a:latin typeface="+mn-lt"/>
          <a:ea typeface="+mn-ea"/>
          <a:cs typeface="+mn-cs"/>
        </a:defRPr>
      </a:lvl6pPr>
      <a:lvl7pPr marL="2971800" indent="-228600" algn="l" defTabSz="914400" rtl="0" eaLnBrk="1" latinLnBrk="0" hangingPunct="1">
        <a:spcBef>
          <a:spcPct val="20000"/>
        </a:spcBef>
        <a:buFont typeface="Arial" pitchFamily="34" charset="0"/>
        <a:buChar char="•"/>
        <a:defRPr sz="2000" kern="1200">
          <a:solidFill>
            <a:schemeClr val="tx1"/>
          </a:solidFill>
          <a:latin typeface="+mn-lt"/>
          <a:ea typeface="+mn-ea"/>
          <a:cs typeface="+mn-cs"/>
        </a:defRPr>
      </a:lvl7pPr>
      <a:lvl8pPr marL="3429000" indent="-228600" algn="l" defTabSz="914400" rtl="0" eaLnBrk="1" latinLnBrk="0" hangingPunct="1">
        <a:spcBef>
          <a:spcPct val="20000"/>
        </a:spcBef>
        <a:buFont typeface="Arial" pitchFamily="34" charset="0"/>
        <a:buChar char="•"/>
        <a:defRPr sz="2000" kern="1200">
          <a:solidFill>
            <a:schemeClr val="tx1"/>
          </a:solidFill>
          <a:latin typeface="+mn-lt"/>
          <a:ea typeface="+mn-ea"/>
          <a:cs typeface="+mn-cs"/>
        </a:defRPr>
      </a:lvl8pPr>
      <a:lvl9pPr marL="3886200" indent="-228600" algn="l" defTabSz="914400" rtl="0" eaLnBrk="1" latinLnBrk="0" hangingPunct="1">
        <a:spcBef>
          <a:spcPct val="20000"/>
        </a:spcBef>
        <a:buFont typeface="Arial" pitchFamily="34" charset="0"/>
        <a:buChar char="•"/>
        <a:defRPr sz="2000" kern="1200">
          <a:solidFill>
            <a:schemeClr val="tx1"/>
          </a:solidFill>
          <a:latin typeface="+mn-lt"/>
          <a:ea typeface="+mn-ea"/>
          <a:cs typeface="+mn-cs"/>
        </a:defRPr>
      </a:lvl9pPr>
    </p:bodyStyle>
    <p:otherStyle>
      <a:defPPr>
        <a:defRPr lang="ru-RU"/>
      </a:defPPr>
      <a:lvl1pPr marL="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1pPr>
      <a:lvl2pPr marL="4572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2pPr>
      <a:lvl3pPr marL="9144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3pPr>
      <a:lvl4pPr marL="13716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4pPr>
      <a:lvl5pPr marL="18288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5pPr>
      <a:lvl6pPr marL="22860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6pPr>
      <a:lvl7pPr marL="27432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7pPr>
      <a:lvl8pPr marL="32004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8pPr>
      <a:lvl9pPr marL="36576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9pPr>
    </p:otherStyle>
  </p:txStyles>
</p:sldMaster>
</file>

<file path=ppt/slides/_rels/slide1.xml.rels><?xml version="1.0" encoding="UTF-8" standalone="yes"?>
<Relationships xmlns="http://schemas.openxmlformats.org/package/2006/relationships"><Relationship Id="rId2" Type="http://schemas.openxmlformats.org/officeDocument/2006/relationships/image" Target="../media/image1.jpeg"/><Relationship Id="rId1" Type="http://schemas.openxmlformats.org/officeDocument/2006/relationships/slideLayout" Target="../slideLayouts/slideLayout1.xml"/></Relationships>
</file>

<file path=ppt/slides/_rels/slide2.xml.rels><?xml version="1.0" encoding="UTF-8" standalone="yes"?>
<Relationships xmlns="http://schemas.openxmlformats.org/package/2006/relationships"><Relationship Id="rId1" Type="http://schemas.openxmlformats.org/officeDocument/2006/relationships/slideLayout" Target="../slideLayouts/slideLayout2.xml"/></Relationships>
</file>

<file path=ppt/slides/_rels/slide3.xml.rels><?xml version="1.0" encoding="UTF-8" standalone="yes"?>
<Relationships xmlns="http://schemas.openxmlformats.org/package/2006/relationships"><Relationship Id="rId1" Type="http://schemas.openxmlformats.org/officeDocument/2006/relationships/slideLayout" Target="../slideLayouts/slideLayout2.xml"/></Relationships>
</file>

<file path=ppt/slides/_rels/slide4.xml.rels><?xml version="1.0" encoding="UTF-8" standalone="yes"?>
<Relationships xmlns="http://schemas.openxmlformats.org/package/2006/relationships"><Relationship Id="rId1" Type="http://schemas.openxmlformats.org/officeDocument/2006/relationships/slideLayout" Target="../slideLayouts/slideLayout2.xml"/></Relationships>
</file>

<file path=ppt/slides/_rels/slide5.xml.rels><?xml version="1.0" encoding="UTF-8" standalone="yes"?>
<Relationships xmlns="http://schemas.openxmlformats.org/package/2006/relationships"><Relationship Id="rId1" Type="http://schemas.openxmlformats.org/officeDocument/2006/relationships/slideLayout" Target="../slideLayouts/slideLayout2.xml"/></Relationships>
</file>

<file path=ppt/slides/_rels/slide6.xml.rels><?xml version="1.0" encoding="UTF-8" standalone="yes"?>
<Relationships xmlns="http://schemas.openxmlformats.org/package/2006/relationships"><Relationship Id="rId2" Type="http://schemas.openxmlformats.org/officeDocument/2006/relationships/image" Target="../media/image2.png"/><Relationship Id="rId1" Type="http://schemas.openxmlformats.org/officeDocument/2006/relationships/slideLayout" Target="../slideLayouts/slideLayout2.xml"/></Relationships>
</file>

<file path=ppt/slides/_rels/slide7.xml.rels><?xml version="1.0" encoding="UTF-8" standalone="yes"?>
<Relationships xmlns="http://schemas.openxmlformats.org/package/2006/relationships"><Relationship Id="rId2" Type="http://schemas.openxmlformats.org/officeDocument/2006/relationships/image" Target="../media/image3.png"/><Relationship Id="rId1" Type="http://schemas.openxmlformats.org/officeDocument/2006/relationships/slideLayout" Target="../slideLayouts/slideLayout2.xml"/></Relationships>
</file>

<file path=ppt/slides/_rels/slide8.xml.rels><?xml version="1.0" encoding="UTF-8" standalone="yes"?>
<Relationships xmlns="http://schemas.openxmlformats.org/package/2006/relationships"><Relationship Id="rId2" Type="http://schemas.openxmlformats.org/officeDocument/2006/relationships/image" Target="../media/image4.jpeg"/><Relationship Id="rId1" Type="http://schemas.openxmlformats.org/officeDocument/2006/relationships/slideLayout" Target="../slideLayouts/slideLayout2.xml"/></Relationships>
</file>

<file path=ppt/slides/_rels/slide9.xml.rels><?xml version="1.0" encoding="UTF-8" standalone="yes"?>
<Relationships xmlns="http://schemas.openxmlformats.org/package/2006/relationships"><Relationship Id="rId1" Type="http://schemas.openxmlformats.org/officeDocument/2006/relationships/slideLayout" Target="../slideLayouts/slideLayout2.xml"/></Relationships>
</file>

<file path=ppt/slides/_rels/slide10.xml.rels><?xml version="1.0" encoding="UTF-8" standalone="yes"?>
<Relationships xmlns="http://schemas.openxmlformats.org/package/2006/relationships"><Relationship Id="rId1" Type="http://schemas.openxmlformats.org/officeDocument/2006/relationships/slideLayout" Target="../slideLayouts/slideLayout2.xml"/></Relationships>
</file>

<file path=ppt/slides/_rels/slide11.xml.rels><?xml version="1.0" encoding="UTF-8" standalone="yes"?>
<Relationships xmlns="http://schemas.openxmlformats.org/package/2006/relationships"><Relationship Id="rId2" Type="http://schemas.openxmlformats.org/officeDocument/2006/relationships/image" Target="../media/image5.png"/><Relationship Id="rId1" Type="http://schemas.openxmlformats.org/officeDocument/2006/relationships/slideLayout" Target="../slideLayouts/slideLayout2.xml"/></Relationships>
</file>

<file path=ppt/slides/_rels/slide12.xml.rels><?xml version="1.0" encoding="UTF-8" standalone="yes"?>
<Relationships xmlns="http://schemas.openxmlformats.org/package/2006/relationships"><Relationship Id="rId2" Type="http://schemas.openxmlformats.org/officeDocument/2006/relationships/image" Target="../media/image6.png"/><Relationship Id="rId1" Type="http://schemas.openxmlformats.org/officeDocument/2006/relationships/slideLayout" Target="../slideLayouts/slideLayout2.xml"/></Relationships>
</file>

<file path=ppt/slides/_rels/slide13.xml.rels><?xml version="1.0" encoding="UTF-8" standalone="yes"?>
<Relationships xmlns="http://schemas.openxmlformats.org/package/2006/relationships"><Relationship Id="rId1" Type="http://schemas.openxmlformats.org/officeDocument/2006/relationships/slideLayout" Target="../slideLayouts/slideLayout2.xml"/></Relationships>
</file>

<file path=ppt/slides/_rels/slide14.xml.rels><?xml version="1.0" encoding="UTF-8" standalone="yes"?>
<Relationships xmlns="http://schemas.openxmlformats.org/package/2006/relationships"><Relationship Id="rId1" Type="http://schemas.openxmlformats.org/officeDocument/2006/relationships/slideLayout" Target="../slideLayouts/slideLayout2.xml"/></Relationships>
</file>

<file path=ppt/slides/_rels/slide15.xml.rels><?xml version="1.0" encoding="UTF-8" standalone="yes"?>
<Relationships xmlns="http://schemas.openxmlformats.org/package/2006/relationships"><Relationship Id="rId1" Type="http://schemas.openxmlformats.org/officeDocument/2006/relationships/slideLayout" Target="../slideLayouts/slideLayout2.xml"/></Relationships>
</file>

<file path=ppt/slides/_rels/slide16.xml.rels><?xml version="1.0" encoding="UTF-8" standalone="yes"?>
<Relationships xmlns="http://schemas.openxmlformats.org/package/2006/relationships"><Relationship Id="rId1" Type="http://schemas.openxmlformats.org/officeDocument/2006/relationships/slideLayout" Target="../slideLayouts/slideLayout2.xml"/></Relationships>
</file>

<file path=ppt/slides/_rels/slide17.xml.rels><?xml version="1.0" encoding="UTF-8" standalone="yes"?>
<Relationships xmlns="http://schemas.openxmlformats.org/package/2006/relationships"><Relationship Id="rId1" Type="http://schemas.openxmlformats.org/officeDocument/2006/relationships/slideLayout" Target="../slideLayouts/slideLayout2.xml"/></Relationships>
</file>

<file path=ppt/slides/_rels/slide18.xml.rels><?xml version="1.0" encoding="UTF-8" standalone="yes"?>
<Relationships xmlns="http://schemas.openxmlformats.org/package/2006/relationships"><Relationship Id="rId2" Type="http://schemas.openxmlformats.org/officeDocument/2006/relationships/image" Target="../media/image7.png"/><Relationship Id="rId1" Type="http://schemas.openxmlformats.org/officeDocument/2006/relationships/slideLayout" Target="../slideLayouts/slideLayout2.xml"/></Relationships>
</file>

<file path=ppt/slides/_rels/slide19.xml.rels><?xml version="1.0" encoding="UTF-8" standalone="yes"?>
<Relationships xmlns="http://schemas.openxmlformats.org/package/2006/relationships"><Relationship Id="rId2" Type="http://schemas.openxmlformats.org/officeDocument/2006/relationships/image" Target="../media/image8.jpeg"/><Relationship Id="rId1" Type="http://schemas.openxmlformats.org/officeDocument/2006/relationships/slideLayout" Target="../slideLayouts/slideLayout2.xml"/></Relationships>
</file>

<file path=ppt/slides/_rels/slide20.xml.rels><?xml version="1.0" encoding="UTF-8" standalone="yes"?>
<Relationships xmlns="http://schemas.openxmlformats.org/package/2006/relationships"><Relationship Id="rId1" Type="http://schemas.openxmlformats.org/officeDocument/2006/relationships/slideLayout" Target="../slideLayouts/slideLayout2.xml"/></Relationships>
</file>

<file path=ppt/slides/_rels/slide21.xml.rels><?xml version="1.0" encoding="UTF-8" standalone="yes"?>
<Relationships xmlns="http://schemas.openxmlformats.org/package/2006/relationships"><Relationship Id="rId1" Type="http://schemas.openxmlformats.org/officeDocument/2006/relationships/slideLayout" Target="../slideLayouts/slideLayout2.xml"/></Relationships>
</file>

<file path=ppt/slides/_rels/slide22.xml.rels><?xml version="1.0" encoding="UTF-8" standalone="yes"?>
<Relationships xmlns="http://schemas.openxmlformats.org/package/2006/relationships"><Relationship Id="rId2" Type="http://schemas.openxmlformats.org/officeDocument/2006/relationships/image" Target="../media/image9.png"/><Relationship Id="rId1" Type="http://schemas.openxmlformats.org/officeDocument/2006/relationships/slideLayout" Target="../slideLayouts/slideLayout2.xml"/></Relationships>
</file>

<file path=ppt/slides/_rels/slide23.xml.rels><?xml version="1.0" encoding="UTF-8" standalone="yes"?>
<Relationships xmlns="http://schemas.openxmlformats.org/package/2006/relationships"><Relationship Id="rId2" Type="http://schemas.openxmlformats.org/officeDocument/2006/relationships/image" Target="../media/image10.png"/><Relationship Id="rId1" Type="http://schemas.openxmlformats.org/officeDocument/2006/relationships/slideLayout" Target="../slideLayouts/slideLayout2.xml"/></Relationships>
</file>

<file path=ppt/slides/_rels/slide24.xml.rels><?xml version="1.0" encoding="UTF-8" standalone="yes"?>
<Relationships xmlns="http://schemas.openxmlformats.org/package/2006/relationships"><Relationship Id="rId2" Type="http://schemas.openxmlformats.org/officeDocument/2006/relationships/image" Target="../media/image11.png"/><Relationship Id="rId1" Type="http://schemas.openxmlformats.org/officeDocument/2006/relationships/slideLayout" Target="../slideLayouts/slideLayout2.xml"/></Relationships>
</file>

<file path=ppt/slides/_rels/slide25.xml.rels><?xml version="1.0" encoding="UTF-8" standalone="yes"?>
<Relationships xmlns="http://schemas.openxmlformats.org/package/2006/relationships"><Relationship Id="rId1" Type="http://schemas.openxmlformats.org/officeDocument/2006/relationships/slideLayout" Target="../slideLayouts/slideLayout2.xml"/></Relationships>
</file>

<file path=ppt/slides/_rels/slide26.xml.rels><?xml version="1.0" encoding="UTF-8" standalone="yes"?>
<Relationships xmlns="http://schemas.openxmlformats.org/package/2006/relationships"><Relationship Id="rId2" Type="http://schemas.openxmlformats.org/officeDocument/2006/relationships/image" Target="../media/image12.png"/><Relationship Id="rId1" Type="http://schemas.openxmlformats.org/officeDocument/2006/relationships/slideLayout" Target="../slideLayouts/slideLayout2.xml"/></Relationships>
</file>

<file path=ppt/slides/_rels/slide27.xml.rels><?xml version="1.0" encoding="UTF-8" standalone="yes"?>
<Relationships xmlns="http://schemas.openxmlformats.org/package/2006/relationships"><Relationship Id="rId1" Type="http://schemas.openxmlformats.org/officeDocument/2006/relationships/slideLayout" Target="../slideLayouts/slideLayout2.xml"/></Relationships>
</file>

<file path=ppt/slides/_rels/slide28.xml.rels><?xml version="1.0" encoding="UTF-8" standalone="yes"?>
<Relationships xmlns="http://schemas.openxmlformats.org/package/2006/relationships"><Relationship Id="rId2" Type="http://schemas.openxmlformats.org/officeDocument/2006/relationships/image" Target="../media/image13.png"/><Relationship Id="rId1" Type="http://schemas.openxmlformats.org/officeDocument/2006/relationships/slideLayout" Target="../slideLayouts/slideLayout2.xml"/></Relationships>
</file>

<file path=ppt/slides/_rels/slide29.xml.rels><?xml version="1.0" encoding="UTF-8" standalone="yes"?>
<Relationships xmlns="http://schemas.openxmlformats.org/package/2006/relationships"><Relationship Id="rId1" Type="http://schemas.openxmlformats.org/officeDocument/2006/relationships/slideLayout" Target="../slideLayouts/slideLayout2.xml"/></Relationships>
</file>

<file path=ppt/slides/slide1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Заголовок 1"/>
          <p:cNvSpPr>
            <a:spLocks noGrp="1"/>
          </p:cNvSpPr>
          <p:nvPr>
            <p:ph type="ctrTitle"/>
          </p:nvPr>
        </p:nvSpPr>
        <p:spPr>
          <a:xfrm>
            <a:off x="642910" y="285728"/>
            <a:ext cx="7772400" cy="1428759"/>
          </a:xfrm>
        </p:spPr>
        <p:txBody>
          <a:bodyPr>
            <a:noAutofit/>
          </a:bodyPr>
          <a:lstStyle/>
          <a:p>
            <a:r>
              <a:rPr lang="ru-RU" sz="5200" b="1" dirty="0" smtClean="0"/>
              <a:t>Интернет-мошенничество</a:t>
            </a:r>
            <a:endParaRPr lang="ru-RU" sz="5200" b="1" dirty="0"/>
          </a:p>
        </p:txBody>
      </p:sp>
      <p:sp>
        <p:nvSpPr>
          <p:cNvPr id="3" name="Подзаголовок 2"/>
          <p:cNvSpPr>
            <a:spLocks noGrp="1"/>
          </p:cNvSpPr>
          <p:nvPr>
            <p:ph type="subTitle" idx="1"/>
          </p:nvPr>
        </p:nvSpPr>
        <p:spPr>
          <a:xfrm>
            <a:off x="642910" y="5000636"/>
            <a:ext cx="8072494" cy="1143008"/>
          </a:xfrm>
        </p:spPr>
        <p:txBody>
          <a:bodyPr>
            <a:normAutofit fontScale="92500" lnSpcReduction="20000"/>
          </a:bodyPr>
          <a:lstStyle/>
          <a:p>
            <a:r>
              <a:rPr lang="ru-RU" sz="2500" dirty="0" smtClean="0"/>
              <a:t>МАУК «МЦБ Очерского муниципального района»</a:t>
            </a:r>
          </a:p>
          <a:p>
            <a:r>
              <a:rPr lang="ru-RU" sz="2500" dirty="0" smtClean="0"/>
              <a:t>Информационно-библиографический отдел</a:t>
            </a:r>
          </a:p>
          <a:p>
            <a:r>
              <a:rPr lang="ru-RU" sz="2500" dirty="0" smtClean="0"/>
              <a:t>Очер, 2016</a:t>
            </a:r>
            <a:endParaRPr lang="ru-RU" sz="2500" dirty="0"/>
          </a:p>
        </p:txBody>
      </p:sp>
      <p:pic>
        <p:nvPicPr>
          <p:cNvPr id="29698" name="Picture 2" descr="http://kak-eto-sdelat.ru/wp-content/uploads/2012/12/istock_000013171855medium1.jpg"/>
          <p:cNvPicPr>
            <a:picLocks noChangeAspect="1" noChangeArrowheads="1"/>
          </p:cNvPicPr>
          <p:nvPr/>
        </p:nvPicPr>
        <p:blipFill>
          <a:blip r:embed="rId2" cstate="print">
            <a:clrChange>
              <a:clrFrom>
                <a:srgbClr val="FFFFFF"/>
              </a:clrFrom>
              <a:clrTo>
                <a:srgbClr val="FFFFFF">
                  <a:alpha val="0"/>
                </a:srgbClr>
              </a:clrTo>
            </a:clrChange>
          </a:blip>
          <a:srcRect/>
          <a:stretch>
            <a:fillRect/>
          </a:stretch>
        </p:blipFill>
        <p:spPr bwMode="auto">
          <a:xfrm>
            <a:off x="2071670" y="1214422"/>
            <a:ext cx="5000660" cy="3651276"/>
          </a:xfrm>
          <a:prstGeom prst="rect">
            <a:avLst/>
          </a:prstGeom>
          <a:noFill/>
        </p:spPr>
      </p:pic>
    </p:spTree>
  </p:cSld>
  <p:clrMapOvr>
    <a:masterClrMapping/>
  </p:clrMapOvr>
</p:sld>
</file>

<file path=ppt/slides/slide2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Заголовок 1"/>
          <p:cNvSpPr>
            <a:spLocks noGrp="1"/>
          </p:cNvSpPr>
          <p:nvPr>
            <p:ph type="title"/>
          </p:nvPr>
        </p:nvSpPr>
        <p:spPr>
          <a:xfrm>
            <a:off x="457200" y="142852"/>
            <a:ext cx="8229600" cy="1000132"/>
          </a:xfrm>
        </p:spPr>
        <p:txBody>
          <a:bodyPr/>
          <a:lstStyle/>
          <a:p>
            <a:r>
              <a:rPr lang="ru-RU" dirty="0" smtClean="0"/>
              <a:t>Юридическое определение</a:t>
            </a:r>
            <a:endParaRPr lang="ru-RU" dirty="0"/>
          </a:p>
        </p:txBody>
      </p:sp>
      <p:sp>
        <p:nvSpPr>
          <p:cNvPr id="3" name="Содержимое 2"/>
          <p:cNvSpPr>
            <a:spLocks noGrp="1"/>
          </p:cNvSpPr>
          <p:nvPr>
            <p:ph idx="1"/>
          </p:nvPr>
        </p:nvSpPr>
        <p:spPr>
          <a:xfrm>
            <a:off x="457200" y="1071546"/>
            <a:ext cx="8229600" cy="5286412"/>
          </a:xfrm>
        </p:spPr>
        <p:txBody>
          <a:bodyPr>
            <a:normAutofit fontScale="85000" lnSpcReduction="20000"/>
          </a:bodyPr>
          <a:lstStyle/>
          <a:p>
            <a:pPr algn="just">
              <a:buNone/>
            </a:pPr>
            <a:r>
              <a:rPr lang="ru-RU" dirty="0" smtClean="0"/>
              <a:t> 	</a:t>
            </a:r>
            <a:r>
              <a:rPr lang="ru-RU" i="1" dirty="0" smtClean="0"/>
              <a:t>Мошенничество - хищение чужого имущества или приобретение  чужого  имущества  путем  обмана  или  злоупотребления  доверием</a:t>
            </a:r>
            <a:endParaRPr lang="ru-RU" dirty="0" smtClean="0"/>
          </a:p>
          <a:p>
            <a:pPr algn="just">
              <a:buNone/>
            </a:pPr>
            <a:endParaRPr lang="ru-RU" dirty="0" smtClean="0"/>
          </a:p>
          <a:p>
            <a:pPr algn="ctr">
              <a:buNone/>
            </a:pPr>
            <a:r>
              <a:rPr lang="ru-RU" dirty="0" smtClean="0"/>
              <a:t>	</a:t>
            </a:r>
            <a:r>
              <a:rPr lang="ru-RU" sz="3500" dirty="0" smtClean="0"/>
              <a:t>Статьи УК РФ для привлечения к ответственности </a:t>
            </a:r>
            <a:r>
              <a:rPr lang="ru-RU" sz="3500" dirty="0" err="1" smtClean="0"/>
              <a:t>Интернет-мошенников</a:t>
            </a:r>
            <a:r>
              <a:rPr lang="ru-RU" sz="3500" dirty="0" smtClean="0"/>
              <a:t>:</a:t>
            </a:r>
          </a:p>
          <a:p>
            <a:r>
              <a:rPr lang="ru-RU" i="1" dirty="0" smtClean="0"/>
              <a:t>Ст. 272 </a:t>
            </a:r>
            <a:r>
              <a:rPr lang="ru-RU" dirty="0" smtClean="0"/>
              <a:t>– неправомерный доступ к компьютерной информации - до 7 лет лишения свободы.</a:t>
            </a:r>
          </a:p>
          <a:p>
            <a:r>
              <a:rPr lang="ru-RU" i="1" dirty="0" smtClean="0"/>
              <a:t>Ст.  273 </a:t>
            </a:r>
            <a:r>
              <a:rPr lang="ru-RU" dirty="0" smtClean="0"/>
              <a:t>– создание, использование и распространение вредоносных программ для ЭВМ - до 7 лет лишения свободы</a:t>
            </a:r>
          </a:p>
          <a:p>
            <a:r>
              <a:rPr lang="ru-RU" i="1" dirty="0" smtClean="0"/>
              <a:t>Ст. 274 </a:t>
            </a:r>
            <a:r>
              <a:rPr lang="ru-RU" dirty="0" smtClean="0"/>
              <a:t>– нарушение правил эксплуатации ЭВМ, системы ЭВМ или их сети – до 5 лет лишения свободы</a:t>
            </a:r>
          </a:p>
          <a:p>
            <a:endParaRPr lang="ru-RU" dirty="0"/>
          </a:p>
        </p:txBody>
      </p:sp>
    </p:spTree>
  </p:cSld>
  <p:clrMapOvr>
    <a:masterClrMapping/>
  </p:clrMapOvr>
</p:sld>
</file>

<file path=ppt/slides/slide3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Заголовок 1"/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r>
              <a:rPr lang="ru-RU" dirty="0" smtClean="0"/>
              <a:t>Мошенничество в Интернете</a:t>
            </a:r>
            <a:endParaRPr lang="ru-RU" dirty="0"/>
          </a:p>
        </p:txBody>
      </p:sp>
      <p:sp>
        <p:nvSpPr>
          <p:cNvPr id="3" name="Содержимое 2"/>
          <p:cNvSpPr>
            <a:spLocks noGrp="1"/>
          </p:cNvSpPr>
          <p:nvPr>
            <p:ph idx="1"/>
          </p:nvPr>
        </p:nvSpPr>
        <p:spPr/>
        <p:txBody>
          <a:bodyPr>
            <a:normAutofit/>
          </a:bodyPr>
          <a:lstStyle/>
          <a:p>
            <a:pPr algn="just">
              <a:buNone/>
            </a:pPr>
            <a:r>
              <a:rPr lang="ru-RU" sz="3000" i="1" dirty="0" smtClean="0"/>
              <a:t>Термин применим в целом к мошенническим</a:t>
            </a:r>
            <a:endParaRPr lang="ru-RU" sz="3000" dirty="0" smtClean="0"/>
          </a:p>
          <a:p>
            <a:pPr algn="just">
              <a:buNone/>
            </a:pPr>
            <a:r>
              <a:rPr lang="ru-RU" sz="3000" i="1" dirty="0" smtClean="0"/>
              <a:t>махинациям любого вида, где используются один или несколько элементов Интернета:</a:t>
            </a:r>
            <a:endParaRPr lang="ru-RU" sz="3000" dirty="0" smtClean="0"/>
          </a:p>
          <a:p>
            <a:r>
              <a:rPr lang="ru-RU" i="1" dirty="0" smtClean="0"/>
              <a:t>комнаты в чатах</a:t>
            </a:r>
          </a:p>
          <a:p>
            <a:r>
              <a:rPr lang="ru-RU" i="1" dirty="0" smtClean="0"/>
              <a:t> электронная почта</a:t>
            </a:r>
          </a:p>
          <a:p>
            <a:r>
              <a:rPr lang="ru-RU" i="1" dirty="0" smtClean="0"/>
              <a:t>доски объявлений или </a:t>
            </a:r>
            <a:r>
              <a:rPr lang="ru-RU" i="1" dirty="0" err="1" smtClean="0"/>
              <a:t>веб-сайты</a:t>
            </a:r>
            <a:r>
              <a:rPr lang="ru-RU" i="1" dirty="0" smtClean="0"/>
              <a:t> – для  привлечения потенциальных жертв, проведения мошеннических сделок.</a:t>
            </a:r>
            <a:endParaRPr lang="ru-RU" dirty="0" smtClean="0"/>
          </a:p>
          <a:p>
            <a:endParaRPr lang="ru-RU" dirty="0"/>
          </a:p>
        </p:txBody>
      </p:sp>
    </p:spTree>
  </p:cSld>
  <p:clrMapOvr>
    <a:masterClrMapping/>
  </p:clrMapOvr>
</p:sld>
</file>

<file path=ppt/slides/slide4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Заголовок 1"/>
          <p:cNvSpPr>
            <a:spLocks noGrp="1"/>
          </p:cNvSpPr>
          <p:nvPr>
            <p:ph type="title"/>
          </p:nvPr>
        </p:nvSpPr>
        <p:spPr/>
        <p:txBody>
          <a:bodyPr>
            <a:normAutofit fontScale="90000"/>
          </a:bodyPr>
          <a:lstStyle/>
          <a:p>
            <a:r>
              <a:rPr lang="ru-RU" dirty="0" smtClean="0"/>
              <a:t>Особенности </a:t>
            </a:r>
            <a:r>
              <a:rPr lang="ru-RU" dirty="0" err="1" smtClean="0"/>
              <a:t>Интернет-мошенничества</a:t>
            </a:r>
            <a:endParaRPr lang="ru-RU" dirty="0"/>
          </a:p>
        </p:txBody>
      </p:sp>
      <p:sp>
        <p:nvSpPr>
          <p:cNvPr id="3" name="Содержимое 2"/>
          <p:cNvSpPr>
            <a:spLocks noGrp="1"/>
          </p:cNvSpPr>
          <p:nvPr>
            <p:ph idx="1"/>
          </p:nvPr>
        </p:nvSpPr>
        <p:spPr/>
        <p:txBody>
          <a:bodyPr/>
          <a:lstStyle/>
          <a:p>
            <a:r>
              <a:rPr lang="ru-RU" dirty="0" smtClean="0"/>
              <a:t>Скорость операций в режиме </a:t>
            </a:r>
            <a:r>
              <a:rPr lang="ru-RU" dirty="0" err="1" smtClean="0"/>
              <a:t>он-лайн</a:t>
            </a:r>
            <a:endParaRPr lang="ru-RU" dirty="0" smtClean="0"/>
          </a:p>
          <a:p>
            <a:r>
              <a:rPr lang="ru-RU" dirty="0" smtClean="0"/>
              <a:t>Физическая удаленность и  анонимность пользователей</a:t>
            </a:r>
          </a:p>
          <a:p>
            <a:r>
              <a:rPr lang="ru-RU" dirty="0" smtClean="0"/>
              <a:t>Массовость проявления актов мошенничества</a:t>
            </a:r>
          </a:p>
          <a:p>
            <a:r>
              <a:rPr lang="ru-RU" dirty="0" smtClean="0"/>
              <a:t>Многие акты мошенничества не являются нарушением закона в чистом виде (мошенников сложно наказать)</a:t>
            </a:r>
            <a:endParaRPr lang="ru-RU" dirty="0"/>
          </a:p>
        </p:txBody>
      </p:sp>
    </p:spTree>
  </p:cSld>
  <p:clrMapOvr>
    <a:masterClrMapping/>
  </p:clrMapOvr>
</p:sld>
</file>

<file path=ppt/slides/slide5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3" name="Содержимое 2"/>
          <p:cNvSpPr>
            <a:spLocks noGrp="1"/>
          </p:cNvSpPr>
          <p:nvPr>
            <p:ph idx="1"/>
          </p:nvPr>
        </p:nvSpPr>
        <p:spPr>
          <a:xfrm>
            <a:off x="457200" y="214290"/>
            <a:ext cx="8229600" cy="5911873"/>
          </a:xfrm>
        </p:spPr>
        <p:txBody>
          <a:bodyPr>
            <a:normAutofit fontScale="85000" lnSpcReduction="10000"/>
          </a:bodyPr>
          <a:lstStyle/>
          <a:p>
            <a:pPr algn="ctr">
              <a:buNone/>
            </a:pPr>
            <a:r>
              <a:rPr lang="ru-RU" sz="4300" dirty="0" err="1" smtClean="0"/>
              <a:t>Фишинг</a:t>
            </a:r>
            <a:r>
              <a:rPr lang="ru-RU" sz="4300" dirty="0" smtClean="0"/>
              <a:t> («выуживание паролей»)</a:t>
            </a:r>
          </a:p>
          <a:p>
            <a:pPr>
              <a:buNone/>
            </a:pPr>
            <a:r>
              <a:rPr lang="ru-RU" dirty="0" smtClean="0"/>
              <a:t>	введение пользователя в заблуждение при помощи поддельного сайта, визуально имитирующего сайт банка или иной </a:t>
            </a:r>
            <a:r>
              <a:rPr lang="ru-RU" dirty="0" err="1" smtClean="0"/>
              <a:t>Интернет-системы</a:t>
            </a:r>
            <a:r>
              <a:rPr lang="ru-RU" dirty="0" smtClean="0"/>
              <a:t>, предполагающей идентификацию пользователя. </a:t>
            </a:r>
          </a:p>
          <a:p>
            <a:pPr>
              <a:buNone/>
            </a:pPr>
            <a:r>
              <a:rPr lang="ru-RU" dirty="0" smtClean="0"/>
              <a:t>	Главная задача </a:t>
            </a:r>
            <a:r>
              <a:rPr lang="ru-RU" dirty="0" err="1" smtClean="0"/>
              <a:t>фишера</a:t>
            </a:r>
            <a:r>
              <a:rPr lang="ru-RU" dirty="0" smtClean="0"/>
              <a:t> — заманить пользователя на такой сайт-ловушку и каким-либо образом убедить его сообщить идентификационные данные. Для этого </a:t>
            </a:r>
            <a:r>
              <a:rPr lang="ru-RU" dirty="0" err="1" smtClean="0"/>
              <a:t>фишеры</a:t>
            </a:r>
            <a:r>
              <a:rPr lang="ru-RU" dirty="0" smtClean="0"/>
              <a:t> </a:t>
            </a:r>
            <a:r>
              <a:rPr lang="ru-RU" dirty="0" smtClean="0"/>
              <a:t>используют:</a:t>
            </a:r>
            <a:endParaRPr lang="ru-RU" dirty="0" smtClean="0"/>
          </a:p>
          <a:p>
            <a:r>
              <a:rPr lang="ru-RU" dirty="0" smtClean="0"/>
              <a:t>Спам</a:t>
            </a:r>
          </a:p>
          <a:p>
            <a:r>
              <a:rPr lang="ru-RU" dirty="0" smtClean="0"/>
              <a:t>Реклама товаров и услуг</a:t>
            </a:r>
          </a:p>
          <a:p>
            <a:r>
              <a:rPr lang="ru-RU" dirty="0" smtClean="0"/>
              <a:t>Выуживание под разными предлогами отсканированных копий документов</a:t>
            </a:r>
            <a:endParaRPr lang="ru-RU" dirty="0"/>
          </a:p>
        </p:txBody>
      </p:sp>
    </p:spTree>
  </p:cSld>
  <p:clrMapOvr>
    <a:masterClrMapping/>
  </p:clrMapOvr>
</p:sld>
</file>

<file path=ppt/slides/slide6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Заголовок 1"/>
          <p:cNvSpPr>
            <a:spLocks noGrp="1"/>
          </p:cNvSpPr>
          <p:nvPr>
            <p:ph type="title"/>
          </p:nvPr>
        </p:nvSpPr>
        <p:spPr/>
        <p:txBody>
          <a:bodyPr>
            <a:normAutofit fontScale="90000"/>
          </a:bodyPr>
          <a:lstStyle/>
          <a:p>
            <a:r>
              <a:rPr lang="ru-RU" dirty="0" smtClean="0"/>
              <a:t>Пример </a:t>
            </a:r>
            <a:r>
              <a:rPr lang="ru-RU" dirty="0" err="1" smtClean="0"/>
              <a:t>фишинг-письма</a:t>
            </a:r>
            <a:r>
              <a:rPr lang="ru-RU" dirty="0" smtClean="0"/>
              <a:t> пользователям почты </a:t>
            </a:r>
            <a:r>
              <a:rPr lang="en-US" dirty="0" smtClean="0"/>
              <a:t>mail.ru</a:t>
            </a:r>
            <a:endParaRPr lang="ru-RU" dirty="0"/>
          </a:p>
        </p:txBody>
      </p:sp>
      <p:pic>
        <p:nvPicPr>
          <p:cNvPr id="1026" name="Picture 2"/>
          <p:cNvPicPr>
            <a:picLocks noGrp="1" noChangeAspect="1" noChangeArrowheads="1"/>
          </p:cNvPicPr>
          <p:nvPr>
            <p:ph idx="1"/>
          </p:nvPr>
        </p:nvPicPr>
        <p:blipFill>
          <a:blip r:embed="rId2"/>
          <a:srcRect/>
          <a:stretch>
            <a:fillRect/>
          </a:stretch>
        </p:blipFill>
        <p:spPr bwMode="auto">
          <a:xfrm>
            <a:off x="1000100" y="1690983"/>
            <a:ext cx="7286675" cy="4260852"/>
          </a:xfrm>
          <a:prstGeom prst="rect">
            <a:avLst/>
          </a:prstGeom>
          <a:noFill/>
          <a:ln w="9525">
            <a:noFill/>
            <a:miter lim="800000"/>
            <a:headEnd/>
            <a:tailEnd/>
          </a:ln>
          <a:effectLst/>
        </p:spPr>
      </p:pic>
    </p:spTree>
  </p:cSld>
  <p:clrMapOvr>
    <a:masterClrMapping/>
  </p:clrMapOvr>
</p:sld>
</file>

<file path=ppt/slides/slide7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Заголовок 1"/>
          <p:cNvSpPr>
            <a:spLocks noGrp="1"/>
          </p:cNvSpPr>
          <p:nvPr>
            <p:ph type="title"/>
          </p:nvPr>
        </p:nvSpPr>
        <p:spPr>
          <a:xfrm>
            <a:off x="457200" y="274638"/>
            <a:ext cx="8186766" cy="1296974"/>
          </a:xfrm>
        </p:spPr>
        <p:txBody>
          <a:bodyPr>
            <a:normAutofit/>
          </a:bodyPr>
          <a:lstStyle/>
          <a:p>
            <a:r>
              <a:rPr lang="ru-RU" sz="3000" dirty="0" err="1" smtClean="0"/>
              <a:t>Фишинговый</a:t>
            </a:r>
            <a:r>
              <a:rPr lang="ru-RU" sz="3000" dirty="0" smtClean="0"/>
              <a:t> сайт с «опечаткой» в названии</a:t>
            </a:r>
            <a:endParaRPr lang="ru-RU" sz="3000" dirty="0"/>
          </a:p>
        </p:txBody>
      </p:sp>
      <p:pic>
        <p:nvPicPr>
          <p:cNvPr id="23554" name="Picture 2" descr="http://www.1st.rv.ua/wp-content/uploads/2013/07/trojan-mods-5.png"/>
          <p:cNvPicPr>
            <a:picLocks noChangeAspect="1" noChangeArrowheads="1"/>
          </p:cNvPicPr>
          <p:nvPr/>
        </p:nvPicPr>
        <p:blipFill>
          <a:blip r:embed="rId2"/>
          <a:srcRect/>
          <a:stretch>
            <a:fillRect/>
          </a:stretch>
        </p:blipFill>
        <p:spPr bwMode="auto">
          <a:xfrm>
            <a:off x="214282" y="1643050"/>
            <a:ext cx="8501122" cy="4811966"/>
          </a:xfrm>
          <a:prstGeom prst="rect">
            <a:avLst/>
          </a:prstGeom>
          <a:noFill/>
        </p:spPr>
      </p:pic>
    </p:spTree>
  </p:cSld>
  <p:clrMapOvr>
    <a:masterClrMapping/>
  </p:clrMapOvr>
</p:sld>
</file>

<file path=ppt/slides/slide8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Заголовок 1"/>
          <p:cNvSpPr>
            <a:spLocks noGrp="1"/>
          </p:cNvSpPr>
          <p:nvPr>
            <p:ph type="title"/>
          </p:nvPr>
        </p:nvSpPr>
        <p:spPr>
          <a:xfrm>
            <a:off x="457200" y="714356"/>
            <a:ext cx="2900354" cy="3429024"/>
          </a:xfrm>
        </p:spPr>
        <p:txBody>
          <a:bodyPr>
            <a:normAutofit/>
          </a:bodyPr>
          <a:lstStyle/>
          <a:p>
            <a:r>
              <a:rPr lang="ru-RU" sz="3000" dirty="0" smtClean="0"/>
              <a:t>Антивирус предупреждает о </a:t>
            </a:r>
            <a:r>
              <a:rPr lang="ru-RU" sz="3000" dirty="0" err="1" smtClean="0"/>
              <a:t>фишинговой</a:t>
            </a:r>
            <a:r>
              <a:rPr lang="ru-RU" sz="3000" dirty="0" smtClean="0"/>
              <a:t> ссылке</a:t>
            </a:r>
            <a:endParaRPr lang="ru-RU" sz="3000" dirty="0"/>
          </a:p>
        </p:txBody>
      </p:sp>
      <p:pic>
        <p:nvPicPr>
          <p:cNvPr id="43010" name="Picture 2" descr="http://www.sait2000.ru/FISHING/2.jpg"/>
          <p:cNvPicPr>
            <a:picLocks noChangeAspect="1" noChangeArrowheads="1"/>
          </p:cNvPicPr>
          <p:nvPr/>
        </p:nvPicPr>
        <p:blipFill>
          <a:blip r:embed="rId2">
            <a:lum bright="-10000" contrast="10000"/>
          </a:blip>
          <a:srcRect/>
          <a:stretch>
            <a:fillRect/>
          </a:stretch>
        </p:blipFill>
        <p:spPr bwMode="auto">
          <a:xfrm>
            <a:off x="3643306" y="357166"/>
            <a:ext cx="5225555" cy="5643602"/>
          </a:xfrm>
          <a:prstGeom prst="rect">
            <a:avLst/>
          </a:prstGeom>
          <a:noFill/>
        </p:spPr>
      </p:pic>
      <p:sp>
        <p:nvSpPr>
          <p:cNvPr id="5" name="Овал 4"/>
          <p:cNvSpPr/>
          <p:nvPr/>
        </p:nvSpPr>
        <p:spPr>
          <a:xfrm>
            <a:off x="4857752" y="4500570"/>
            <a:ext cx="1571636" cy="500066"/>
          </a:xfrm>
          <a:prstGeom prst="ellipse">
            <a:avLst/>
          </a:prstGeom>
          <a:noFill/>
          <a:ln>
            <a:solidFill>
              <a:srgbClr val="FF0000"/>
            </a:solidFill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ru-RU"/>
          </a:p>
        </p:txBody>
      </p:sp>
    </p:spTree>
  </p:cSld>
  <p:clrMapOvr>
    <a:masterClrMapping/>
  </p:clrMapOvr>
</p:sld>
</file>

<file path=ppt/slides/slide9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Заголовок 1"/>
          <p:cNvSpPr>
            <a:spLocks noGrp="1"/>
          </p:cNvSpPr>
          <p:nvPr>
            <p:ph type="title"/>
          </p:nvPr>
        </p:nvSpPr>
        <p:spPr/>
        <p:txBody>
          <a:bodyPr>
            <a:normAutofit fontScale="90000"/>
          </a:bodyPr>
          <a:lstStyle/>
          <a:p>
            <a:r>
              <a:rPr lang="ru-RU" dirty="0" smtClean="0"/>
              <a:t>Мошенничества с платежными системами</a:t>
            </a:r>
            <a:endParaRPr lang="ru-RU" dirty="0"/>
          </a:p>
        </p:txBody>
      </p:sp>
      <p:sp>
        <p:nvSpPr>
          <p:cNvPr id="3" name="Содержимое 2"/>
          <p:cNvSpPr>
            <a:spLocks noGrp="1"/>
          </p:cNvSpPr>
          <p:nvPr>
            <p:ph idx="1"/>
          </p:nvPr>
        </p:nvSpPr>
        <p:spPr/>
        <p:txBody>
          <a:bodyPr>
            <a:normAutofit fontScale="92500" lnSpcReduction="10000"/>
          </a:bodyPr>
          <a:lstStyle/>
          <a:p>
            <a:r>
              <a:rPr lang="ru-RU" dirty="0" smtClean="0"/>
              <a:t>Магические кошельки</a:t>
            </a:r>
          </a:p>
          <a:p>
            <a:r>
              <a:rPr lang="ru-RU" dirty="0" smtClean="0"/>
              <a:t>Поддельные </a:t>
            </a:r>
            <a:r>
              <a:rPr lang="ru-RU" dirty="0" err="1" smtClean="0"/>
              <a:t>обменники</a:t>
            </a:r>
            <a:r>
              <a:rPr lang="ru-RU" dirty="0" smtClean="0"/>
              <a:t> электронных денег и сервисы оплаты различных услуг;</a:t>
            </a:r>
          </a:p>
          <a:p>
            <a:r>
              <a:rPr lang="ru-RU" dirty="0" smtClean="0"/>
              <a:t>Пирамиды с использованием платежных систем;</a:t>
            </a:r>
          </a:p>
          <a:p>
            <a:r>
              <a:rPr lang="ru-RU" dirty="0" smtClean="0"/>
              <a:t>Мошеннические </a:t>
            </a:r>
            <a:r>
              <a:rPr lang="ru-RU" dirty="0" err="1" smtClean="0"/>
              <a:t>Интернет-банки</a:t>
            </a:r>
            <a:r>
              <a:rPr lang="ru-RU" dirty="0" smtClean="0"/>
              <a:t>,</a:t>
            </a:r>
          </a:p>
          <a:p>
            <a:r>
              <a:rPr lang="ru-RU" dirty="0" smtClean="0"/>
              <a:t>Мошеннические биржи труда</a:t>
            </a:r>
          </a:p>
          <a:p>
            <a:r>
              <a:rPr lang="ru-RU" dirty="0" err="1" smtClean="0"/>
              <a:t>Интернет-лотереи</a:t>
            </a:r>
            <a:r>
              <a:rPr lang="ru-RU" dirty="0" smtClean="0"/>
              <a:t> (фальшивые извещения о выигрыше)</a:t>
            </a:r>
            <a:endParaRPr lang="ru-RU" dirty="0"/>
          </a:p>
        </p:txBody>
      </p:sp>
    </p:spTree>
  </p:cSld>
  <p:clrMapOvr>
    <a:masterClrMapping/>
  </p:clrMapOvr>
</p:sld>
</file>

<file path=ppt/slides/slide10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Заголовок 1"/>
          <p:cNvSpPr>
            <a:spLocks noGrp="1"/>
          </p:cNvSpPr>
          <p:nvPr>
            <p:ph type="title"/>
          </p:nvPr>
        </p:nvSpPr>
        <p:spPr/>
        <p:txBody>
          <a:bodyPr>
            <a:normAutofit/>
          </a:bodyPr>
          <a:lstStyle/>
          <a:p>
            <a:r>
              <a:rPr lang="ru-RU" dirty="0" smtClean="0"/>
              <a:t>Магические кошельки</a:t>
            </a:r>
            <a:endParaRPr lang="ru-RU" dirty="0"/>
          </a:p>
        </p:txBody>
      </p:sp>
      <p:sp>
        <p:nvSpPr>
          <p:cNvPr id="3" name="Содержимое 2"/>
          <p:cNvSpPr>
            <a:spLocks noGrp="1"/>
          </p:cNvSpPr>
          <p:nvPr>
            <p:ph idx="1"/>
          </p:nvPr>
        </p:nvSpPr>
        <p:spPr/>
        <p:txBody>
          <a:bodyPr>
            <a:normAutofit fontScale="92500" lnSpcReduction="20000"/>
          </a:bodyPr>
          <a:lstStyle/>
          <a:p>
            <a:pPr algn="just">
              <a:buNone/>
            </a:pPr>
            <a:r>
              <a:rPr lang="ru-RU" b="1" dirty="0" smtClean="0"/>
              <a:t>	Принцип обмана состоит в том, что при помощи спама </a:t>
            </a:r>
            <a:r>
              <a:rPr lang="ru-RU" dirty="0" smtClean="0"/>
              <a:t>или специально созданного </a:t>
            </a:r>
            <a:r>
              <a:rPr lang="ru-RU" dirty="0" err="1" smtClean="0"/>
              <a:t>веб-сайта</a:t>
            </a:r>
            <a:r>
              <a:rPr lang="ru-RU" dirty="0" smtClean="0"/>
              <a:t> злоумышленник описывает некую уязвимость или «недокументированную особенность» системы, позволяющую получить прибыль, переводя некоторую сумму на указанный кошелек. В описании метода сообщается, что через некоторое время деньги вернутся, к примеру, в удвоенном количестве. Естественно, что уязвимости никакой нет, и деньги получает злоумышленник.</a:t>
            </a:r>
            <a:endParaRPr lang="ru-RU" dirty="0"/>
          </a:p>
        </p:txBody>
      </p:sp>
    </p:spTree>
  </p:cSld>
  <p:clrMapOvr>
    <a:masterClrMapping/>
  </p:clrMapOvr>
</p:sld>
</file>

<file path=ppt/slides/slide11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Заголовок 1"/>
          <p:cNvSpPr>
            <a:spLocks noGrp="1"/>
          </p:cNvSpPr>
          <p:nvPr>
            <p:ph type="title"/>
          </p:nvPr>
        </p:nvSpPr>
        <p:spPr>
          <a:xfrm>
            <a:off x="285720" y="274638"/>
            <a:ext cx="2786082" cy="4440246"/>
          </a:xfrm>
        </p:spPr>
        <p:txBody>
          <a:bodyPr>
            <a:normAutofit/>
          </a:bodyPr>
          <a:lstStyle/>
          <a:p>
            <a:r>
              <a:rPr lang="ru-RU" sz="3000" dirty="0" smtClean="0"/>
              <a:t>Пример мошенничества по методике «Магический кошелек»</a:t>
            </a:r>
            <a:endParaRPr lang="ru-RU" sz="3000" dirty="0"/>
          </a:p>
        </p:txBody>
      </p:sp>
      <p:pic>
        <p:nvPicPr>
          <p:cNvPr id="1026" name="Picture 2" descr="C:\Users\Татьяна.Admin-ПК\Desktop\неделя безопасного интернета\Безымянный.png"/>
          <p:cNvPicPr>
            <a:picLocks noGrp="1" noChangeAspect="1" noChangeArrowheads="1"/>
          </p:cNvPicPr>
          <p:nvPr>
            <p:ph idx="1"/>
          </p:nvPr>
        </p:nvPicPr>
        <p:blipFill>
          <a:blip r:embed="rId2">
            <a:lum contrast="10000"/>
          </a:blip>
          <a:srcRect/>
          <a:stretch>
            <a:fillRect/>
          </a:stretch>
        </p:blipFill>
        <p:spPr bwMode="auto">
          <a:xfrm>
            <a:off x="3255842" y="142852"/>
            <a:ext cx="5531000" cy="6357982"/>
          </a:xfrm>
          <a:prstGeom prst="rect">
            <a:avLst/>
          </a:prstGeom>
          <a:noFill/>
        </p:spPr>
      </p:pic>
    </p:spTree>
  </p:cSld>
  <p:clrMapOvr>
    <a:masterClrMapping/>
  </p:clrMapOvr>
</p:sld>
</file>

<file path=ppt/slides/slide12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Заголовок 1"/>
          <p:cNvSpPr>
            <a:spLocks noGrp="1"/>
          </p:cNvSpPr>
          <p:nvPr>
            <p:ph type="title"/>
          </p:nvPr>
        </p:nvSpPr>
        <p:spPr/>
        <p:txBody>
          <a:bodyPr>
            <a:normAutofit fontScale="90000"/>
          </a:bodyPr>
          <a:lstStyle/>
          <a:p>
            <a:r>
              <a:rPr lang="ru-RU" dirty="0" smtClean="0"/>
              <a:t>Пример письма-извещения о выигрыше в лотерею</a:t>
            </a:r>
            <a:endParaRPr lang="ru-RU" dirty="0"/>
          </a:p>
        </p:txBody>
      </p:sp>
      <p:pic>
        <p:nvPicPr>
          <p:cNvPr id="4098" name="Picture 2"/>
          <p:cNvPicPr>
            <a:picLocks noGrp="1" noChangeAspect="1" noChangeArrowheads="1"/>
          </p:cNvPicPr>
          <p:nvPr>
            <p:ph idx="1"/>
          </p:nvPr>
        </p:nvPicPr>
        <p:blipFill>
          <a:blip r:embed="rId2"/>
          <a:srcRect/>
          <a:stretch>
            <a:fillRect/>
          </a:stretch>
        </p:blipFill>
        <p:spPr bwMode="auto">
          <a:xfrm>
            <a:off x="714348" y="1785926"/>
            <a:ext cx="7105840" cy="4062421"/>
          </a:xfrm>
          <a:prstGeom prst="rect">
            <a:avLst/>
          </a:prstGeom>
          <a:noFill/>
          <a:ln w="9525">
            <a:noFill/>
            <a:miter lim="800000"/>
            <a:headEnd/>
            <a:tailEnd/>
          </a:ln>
          <a:effectLst/>
        </p:spPr>
      </p:pic>
    </p:spTree>
  </p:cSld>
  <p:clrMapOvr>
    <a:masterClrMapping/>
  </p:clrMapOvr>
</p:sld>
</file>

<file path=ppt/slides/slide13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Заголовок 1"/>
          <p:cNvSpPr>
            <a:spLocks noGrp="1"/>
          </p:cNvSpPr>
          <p:nvPr>
            <p:ph type="title"/>
          </p:nvPr>
        </p:nvSpPr>
        <p:spPr/>
        <p:txBody>
          <a:bodyPr>
            <a:normAutofit fontScale="90000"/>
          </a:bodyPr>
          <a:lstStyle/>
          <a:p>
            <a:r>
              <a:rPr lang="ru-RU" dirty="0" smtClean="0"/>
              <a:t>Мошеннические схемы работы (вакансии)</a:t>
            </a:r>
            <a:endParaRPr lang="ru-RU" dirty="0"/>
          </a:p>
        </p:txBody>
      </p:sp>
      <p:sp>
        <p:nvSpPr>
          <p:cNvPr id="3" name="Содержимое 2"/>
          <p:cNvSpPr>
            <a:spLocks noGrp="1"/>
          </p:cNvSpPr>
          <p:nvPr>
            <p:ph idx="1"/>
          </p:nvPr>
        </p:nvSpPr>
        <p:spPr>
          <a:xfrm>
            <a:off x="457200" y="1571612"/>
            <a:ext cx="8229600" cy="4554551"/>
          </a:xfrm>
        </p:spPr>
        <p:txBody>
          <a:bodyPr>
            <a:normAutofit fontScale="92500" lnSpcReduction="10000"/>
          </a:bodyPr>
          <a:lstStyle/>
          <a:p>
            <a:r>
              <a:rPr lang="ru-RU" dirty="0" smtClean="0"/>
              <a:t>Сборка ручек (конвертов, бус и т. д.) на дому – требуют деньги за высылаемые материалы, залог и т. д. </a:t>
            </a:r>
            <a:r>
              <a:rPr lang="ru-RU" dirty="0" smtClean="0"/>
              <a:t>, иногда присылают материалы по почте наложенным платежом</a:t>
            </a:r>
            <a:endParaRPr lang="ru-RU" dirty="0" smtClean="0"/>
          </a:p>
          <a:p>
            <a:r>
              <a:rPr lang="ru-RU" dirty="0" smtClean="0"/>
              <a:t>Прохождение платных опросов на сайтах – требуют деньги за регистрацию или просто не выплачивают вознаграждение</a:t>
            </a:r>
          </a:p>
          <a:p>
            <a:r>
              <a:rPr lang="ru-RU" dirty="0" smtClean="0"/>
              <a:t>Набор или редактирование текста на дому – внесение залога за предоставляемые материалы, оплату обучения и т.д.</a:t>
            </a:r>
          </a:p>
          <a:p>
            <a:endParaRPr lang="ru-RU" dirty="0" smtClean="0"/>
          </a:p>
          <a:p>
            <a:endParaRPr lang="ru-RU" dirty="0"/>
          </a:p>
        </p:txBody>
      </p:sp>
    </p:spTree>
  </p:cSld>
  <p:clrMapOvr>
    <a:masterClrMapping/>
  </p:clrMapOvr>
</p:sld>
</file>

<file path=ppt/slides/slide14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Заголовок 1"/>
          <p:cNvSpPr>
            <a:spLocks noGrp="1"/>
          </p:cNvSpPr>
          <p:nvPr>
            <p:ph type="title"/>
          </p:nvPr>
        </p:nvSpPr>
        <p:spPr/>
        <p:txBody>
          <a:bodyPr>
            <a:normAutofit fontScale="90000"/>
          </a:bodyPr>
          <a:lstStyle/>
          <a:p>
            <a:r>
              <a:rPr lang="ru-RU" dirty="0" smtClean="0"/>
              <a:t>Мошеннически схемы заработка для любителей халявы</a:t>
            </a:r>
            <a:endParaRPr lang="ru-RU" dirty="0"/>
          </a:p>
        </p:txBody>
      </p:sp>
      <p:sp>
        <p:nvSpPr>
          <p:cNvPr id="3" name="Содержимое 2"/>
          <p:cNvSpPr>
            <a:spLocks noGrp="1"/>
          </p:cNvSpPr>
          <p:nvPr>
            <p:ph idx="1"/>
          </p:nvPr>
        </p:nvSpPr>
        <p:spPr/>
        <p:txBody>
          <a:bodyPr>
            <a:normAutofit fontScale="92500" lnSpcReduction="10000"/>
          </a:bodyPr>
          <a:lstStyle/>
          <a:p>
            <a:r>
              <a:rPr lang="ru-RU" dirty="0" smtClean="0"/>
              <a:t>Гарантированный заработок в казино – вовлечение новых игроков в заведомо проигрышную  игру</a:t>
            </a:r>
          </a:p>
          <a:p>
            <a:r>
              <a:rPr lang="ru-RU" dirty="0" smtClean="0"/>
              <a:t>Игра на </a:t>
            </a:r>
            <a:r>
              <a:rPr lang="ru-RU" dirty="0" err="1" smtClean="0"/>
              <a:t>Форекс</a:t>
            </a:r>
            <a:r>
              <a:rPr lang="ru-RU" dirty="0" smtClean="0"/>
              <a:t> –простейший прообраз казино, игроки зарабатывают не на самом рынке, а вовлекая в игру все новых  и новых новичков</a:t>
            </a:r>
          </a:p>
          <a:p>
            <a:r>
              <a:rPr lang="ru-RU" dirty="0" smtClean="0"/>
              <a:t>Замаскированные финансовые пирамиды (под благотворительные фонды, добровольную взаимопомощь и т.д.)</a:t>
            </a:r>
            <a:endParaRPr lang="ru-RU" dirty="0"/>
          </a:p>
        </p:txBody>
      </p:sp>
    </p:spTree>
  </p:cSld>
  <p:clrMapOvr>
    <a:masterClrMapping/>
  </p:clrMapOvr>
</p:sld>
</file>

<file path=ppt/slides/slide15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Заголовок 1"/>
          <p:cNvSpPr>
            <a:spLocks noGrp="1"/>
          </p:cNvSpPr>
          <p:nvPr>
            <p:ph type="title"/>
          </p:nvPr>
        </p:nvSpPr>
        <p:spPr/>
        <p:txBody>
          <a:bodyPr>
            <a:normAutofit fontScale="90000"/>
          </a:bodyPr>
          <a:lstStyle/>
          <a:p>
            <a:r>
              <a:rPr lang="ru-RU" dirty="0" smtClean="0"/>
              <a:t>Мошенничества в сфере чувственных мотиваций</a:t>
            </a:r>
            <a:endParaRPr lang="ru-RU" dirty="0"/>
          </a:p>
        </p:txBody>
      </p:sp>
      <p:sp>
        <p:nvSpPr>
          <p:cNvPr id="3" name="Содержимое 2"/>
          <p:cNvSpPr>
            <a:spLocks noGrp="1"/>
          </p:cNvSpPr>
          <p:nvPr>
            <p:ph idx="1"/>
          </p:nvPr>
        </p:nvSpPr>
        <p:spPr/>
        <p:txBody>
          <a:bodyPr/>
          <a:lstStyle/>
          <a:p>
            <a:r>
              <a:rPr lang="ru-RU" dirty="0" smtClean="0"/>
              <a:t>Попрошайничество</a:t>
            </a:r>
          </a:p>
          <a:p>
            <a:r>
              <a:rPr lang="ru-RU" dirty="0" smtClean="0"/>
              <a:t>Угрозы</a:t>
            </a:r>
          </a:p>
          <a:p>
            <a:r>
              <a:rPr lang="ru-RU" dirty="0" smtClean="0"/>
              <a:t>«Нигерийские письма» (просьба помочь с переводом денег)</a:t>
            </a:r>
          </a:p>
          <a:p>
            <a:r>
              <a:rPr lang="ru-RU" dirty="0" err="1" smtClean="0"/>
              <a:t>Скамерство</a:t>
            </a:r>
            <a:r>
              <a:rPr lang="ru-RU" dirty="0" smtClean="0"/>
              <a:t> (знакомство с дальнейшей целью выманивания денег)</a:t>
            </a:r>
            <a:endParaRPr lang="ru-RU" dirty="0"/>
          </a:p>
        </p:txBody>
      </p:sp>
    </p:spTree>
  </p:cSld>
  <p:clrMapOvr>
    <a:masterClrMapping/>
  </p:clrMapOvr>
</p:sld>
</file>

<file path=ppt/slides/slide16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Заголовок 1"/>
          <p:cNvSpPr>
            <a:spLocks noGrp="1"/>
          </p:cNvSpPr>
          <p:nvPr>
            <p:ph type="title"/>
          </p:nvPr>
        </p:nvSpPr>
        <p:spPr>
          <a:xfrm>
            <a:off x="214282" y="274638"/>
            <a:ext cx="3643338" cy="3225800"/>
          </a:xfrm>
        </p:spPr>
        <p:txBody>
          <a:bodyPr>
            <a:normAutofit/>
          </a:bodyPr>
          <a:lstStyle/>
          <a:p>
            <a:r>
              <a:rPr lang="ru-RU" dirty="0" smtClean="0"/>
              <a:t>Пример </a:t>
            </a:r>
            <a:r>
              <a:rPr lang="ru-RU" dirty="0" err="1" smtClean="0"/>
              <a:t>попрошайни-чества</a:t>
            </a:r>
            <a:endParaRPr lang="ru-RU" dirty="0"/>
          </a:p>
        </p:txBody>
      </p:sp>
      <p:sp>
        <p:nvSpPr>
          <p:cNvPr id="3" name="Содержимое 2"/>
          <p:cNvSpPr>
            <a:spLocks noGrp="1"/>
          </p:cNvSpPr>
          <p:nvPr>
            <p:ph idx="1"/>
          </p:nvPr>
        </p:nvSpPr>
        <p:spPr>
          <a:xfrm>
            <a:off x="3286116" y="285728"/>
            <a:ext cx="5572164" cy="6215106"/>
          </a:xfrm>
        </p:spPr>
        <p:txBody>
          <a:bodyPr>
            <a:noAutofit/>
          </a:bodyPr>
          <a:lstStyle/>
          <a:p>
            <a:pPr>
              <a:buNone/>
            </a:pPr>
            <a:r>
              <a:rPr lang="ru-RU" sz="2100" dirty="0" smtClean="0"/>
              <a:t>	 «Доброго здоровья! Месяц назад к нам приблудился кот. Он был поранен злыми собаками. Кровь сочилась фонтаном из его лапок. Я выходил его и он выздоровел. Мне мама давала денег на завтрак, но я покупал еду для больного котика. За это время он стал мне единственным другом, который не предаст и не продаст. Но беда в том, что у меня брат просто живодер какой-то. Он сказал, что сдаст его на шапку. Он бил моего друга ногой, обутой в кирзовый сапог! Впрочем, он сказал, что не тронет кота, если я ему дам 100 долларов. Люди добрые, помогите! Он такой чудный и ласковый! Он пушистый, белый, с серыми подпалинами. Не будьте черствыми, я хочу верить, что справедливость на свете существует. Деньги перечислите на WMZ(R)ХХХХХХХ».</a:t>
            </a:r>
            <a:endParaRPr lang="ru-RU" sz="2100" dirty="0"/>
          </a:p>
        </p:txBody>
      </p:sp>
    </p:spTree>
  </p:cSld>
  <p:clrMapOvr>
    <a:masterClrMapping/>
  </p:clrMapOvr>
</p:sld>
</file>

<file path=ppt/slides/slide17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Заголовок 1"/>
          <p:cNvSpPr>
            <a:spLocks noGrp="1"/>
          </p:cNvSpPr>
          <p:nvPr>
            <p:ph type="title"/>
          </p:nvPr>
        </p:nvSpPr>
        <p:spPr/>
        <p:txBody>
          <a:bodyPr>
            <a:normAutofit/>
          </a:bodyPr>
          <a:lstStyle/>
          <a:p>
            <a:r>
              <a:rPr lang="ru-RU" sz="3000" dirty="0" smtClean="0"/>
              <a:t>Пример </a:t>
            </a:r>
            <a:r>
              <a:rPr lang="ru-RU" sz="3000" dirty="0" err="1" smtClean="0"/>
              <a:t>Интернет-попрошайничества</a:t>
            </a:r>
            <a:r>
              <a:rPr lang="ru-RU" sz="3000" dirty="0" smtClean="0"/>
              <a:t> для владельцев  </a:t>
            </a:r>
            <a:r>
              <a:rPr lang="en-US" sz="3000" dirty="0" smtClean="0"/>
              <a:t>Web-money</a:t>
            </a:r>
            <a:endParaRPr lang="ru-RU" sz="3000" dirty="0"/>
          </a:p>
        </p:txBody>
      </p:sp>
      <p:sp>
        <p:nvSpPr>
          <p:cNvPr id="3" name="Содержимое 2"/>
          <p:cNvSpPr>
            <a:spLocks noGrp="1"/>
          </p:cNvSpPr>
          <p:nvPr>
            <p:ph idx="1"/>
          </p:nvPr>
        </p:nvSpPr>
        <p:spPr/>
        <p:txBody>
          <a:bodyPr>
            <a:normAutofit lnSpcReduction="10000"/>
          </a:bodyPr>
          <a:lstStyle/>
          <a:p>
            <a:pPr algn="just">
              <a:buNone/>
            </a:pPr>
            <a:r>
              <a:rPr lang="en-US" dirty="0" smtClean="0"/>
              <a:t>	</a:t>
            </a:r>
            <a:r>
              <a:rPr lang="ru-RU" dirty="0" smtClean="0"/>
              <a:t>«Здравствуйте! Я недавно завел себе </a:t>
            </a:r>
            <a:r>
              <a:rPr lang="ru-RU" dirty="0" err="1" smtClean="0"/>
              <a:t>WM-кипер</a:t>
            </a:r>
            <a:r>
              <a:rPr lang="ru-RU" dirty="0" smtClean="0"/>
              <a:t>. Как известно, WM-идентификаторы, если за полгода там остается нулевой остаток, то </a:t>
            </a:r>
            <a:r>
              <a:rPr lang="ru-RU" dirty="0" err="1" smtClean="0"/>
              <a:t>WM-кипер</a:t>
            </a:r>
            <a:r>
              <a:rPr lang="ru-RU" dirty="0" smtClean="0"/>
              <a:t> закрывается. Я работаю со спонсорами, но не набрал еще </a:t>
            </a:r>
            <a:r>
              <a:rPr lang="ru-RU" dirty="0" err="1" smtClean="0"/>
              <a:t>минималку</a:t>
            </a:r>
            <a:r>
              <a:rPr lang="ru-RU" dirty="0" smtClean="0"/>
              <a:t>. Если мне закроют </a:t>
            </a:r>
            <a:r>
              <a:rPr lang="ru-RU" dirty="0" err="1" smtClean="0"/>
              <a:t>кипер</a:t>
            </a:r>
            <a:r>
              <a:rPr lang="ru-RU" dirty="0" smtClean="0"/>
              <a:t>, то я не получу свои деньги. Пожалуйста, вышлите на WMZ(R)ХХХХХХХ 1 цент (копейку). Выручите меня, прошу Вас. Я новичок, мне так трудно».</a:t>
            </a:r>
          </a:p>
          <a:p>
            <a:endParaRPr lang="ru-RU" dirty="0"/>
          </a:p>
        </p:txBody>
      </p:sp>
    </p:spTree>
  </p:cSld>
  <p:clrMapOvr>
    <a:masterClrMapping/>
  </p:clrMapOvr>
</p:sld>
</file>

<file path=ppt/slides/slide18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Заголовок 1"/>
          <p:cNvSpPr>
            <a:spLocks noGrp="1"/>
          </p:cNvSpPr>
          <p:nvPr>
            <p:ph type="title"/>
          </p:nvPr>
        </p:nvSpPr>
        <p:spPr>
          <a:xfrm>
            <a:off x="357158" y="357166"/>
            <a:ext cx="8143932" cy="642942"/>
          </a:xfrm>
        </p:spPr>
        <p:txBody>
          <a:bodyPr>
            <a:normAutofit fontScale="90000"/>
          </a:bodyPr>
          <a:lstStyle/>
          <a:p>
            <a:r>
              <a:rPr lang="ru-RU" dirty="0" smtClean="0"/>
              <a:t>Письмо-угроза </a:t>
            </a:r>
            <a:r>
              <a:rPr lang="en-US" dirty="0" smtClean="0"/>
              <a:t/>
            </a:r>
            <a:br>
              <a:rPr lang="en-US" dirty="0" smtClean="0"/>
            </a:br>
            <a:r>
              <a:rPr lang="ru-RU" dirty="0" smtClean="0"/>
              <a:t>владельцу почты </a:t>
            </a:r>
            <a:r>
              <a:rPr lang="en-US" dirty="0" smtClean="0"/>
              <a:t>mail.ru</a:t>
            </a:r>
            <a:endParaRPr lang="ru-RU" dirty="0"/>
          </a:p>
        </p:txBody>
      </p:sp>
      <p:pic>
        <p:nvPicPr>
          <p:cNvPr id="2050" name="Picture 2"/>
          <p:cNvPicPr>
            <a:picLocks noGrp="1" noChangeAspect="1" noChangeArrowheads="1"/>
          </p:cNvPicPr>
          <p:nvPr>
            <p:ph idx="1"/>
          </p:nvPr>
        </p:nvPicPr>
        <p:blipFill>
          <a:blip r:embed="rId2">
            <a:lum contrast="20000"/>
          </a:blip>
          <a:srcRect/>
          <a:stretch>
            <a:fillRect/>
          </a:stretch>
        </p:blipFill>
        <p:spPr bwMode="auto">
          <a:xfrm>
            <a:off x="2071670" y="1489715"/>
            <a:ext cx="5786478" cy="5082557"/>
          </a:xfrm>
          <a:prstGeom prst="rect">
            <a:avLst/>
          </a:prstGeom>
          <a:noFill/>
          <a:ln w="9525">
            <a:noFill/>
            <a:miter lim="800000"/>
            <a:headEnd/>
            <a:tailEnd/>
          </a:ln>
          <a:effectLst/>
        </p:spPr>
      </p:pic>
    </p:spTree>
  </p:cSld>
  <p:clrMapOvr>
    <a:masterClrMapping/>
  </p:clrMapOvr>
</p:sld>
</file>

<file path=ppt/slides/slide19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Заголовок 1"/>
          <p:cNvSpPr>
            <a:spLocks noGrp="1"/>
          </p:cNvSpPr>
          <p:nvPr>
            <p:ph type="title"/>
          </p:nvPr>
        </p:nvSpPr>
        <p:spPr>
          <a:xfrm>
            <a:off x="642910" y="0"/>
            <a:ext cx="7786742" cy="1500174"/>
          </a:xfrm>
        </p:spPr>
        <p:txBody>
          <a:bodyPr>
            <a:normAutofit/>
          </a:bodyPr>
          <a:lstStyle/>
          <a:p>
            <a:r>
              <a:rPr lang="ru-RU" sz="3000" dirty="0" smtClean="0"/>
              <a:t>«Нигерийские письма» - перевод денег за щедрое вознаграждение</a:t>
            </a:r>
            <a:endParaRPr lang="ru-RU" sz="3000" dirty="0"/>
          </a:p>
        </p:txBody>
      </p:sp>
      <p:pic>
        <p:nvPicPr>
          <p:cNvPr id="3078" name="Picture 6" descr="http://fs00.infourok.ru/images/doc/149/172371/img14.jpg"/>
          <p:cNvPicPr>
            <a:picLocks noChangeAspect="1" noChangeArrowheads="1"/>
          </p:cNvPicPr>
          <p:nvPr/>
        </p:nvPicPr>
        <p:blipFill>
          <a:blip r:embed="rId2"/>
          <a:srcRect t="17719" b="7239"/>
          <a:stretch>
            <a:fillRect/>
          </a:stretch>
        </p:blipFill>
        <p:spPr bwMode="auto">
          <a:xfrm>
            <a:off x="357158" y="1428736"/>
            <a:ext cx="8377349" cy="4714908"/>
          </a:xfrm>
          <a:prstGeom prst="rect">
            <a:avLst/>
          </a:prstGeom>
          <a:noFill/>
        </p:spPr>
      </p:pic>
    </p:spTree>
  </p:cSld>
  <p:clrMapOvr>
    <a:masterClrMapping/>
  </p:clrMapOvr>
</p:sld>
</file>

<file path=ppt/slides/slide20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Заголовок 1"/>
          <p:cNvSpPr>
            <a:spLocks noGrp="1"/>
          </p:cNvSpPr>
          <p:nvPr>
            <p:ph type="title"/>
          </p:nvPr>
        </p:nvSpPr>
        <p:spPr>
          <a:xfrm>
            <a:off x="428596" y="-214338"/>
            <a:ext cx="8229600" cy="1274762"/>
          </a:xfrm>
        </p:spPr>
        <p:txBody>
          <a:bodyPr>
            <a:normAutofit/>
          </a:bodyPr>
          <a:lstStyle/>
          <a:p>
            <a:r>
              <a:rPr lang="ru-RU" sz="3300" dirty="0" smtClean="0"/>
              <a:t>Еще один «шедевр эпистолярного жанра»</a:t>
            </a:r>
            <a:endParaRPr lang="ru-RU" sz="3300" dirty="0"/>
          </a:p>
        </p:txBody>
      </p:sp>
      <p:sp>
        <p:nvSpPr>
          <p:cNvPr id="3" name="Содержимое 2"/>
          <p:cNvSpPr>
            <a:spLocks noGrp="1"/>
          </p:cNvSpPr>
          <p:nvPr>
            <p:ph idx="1"/>
          </p:nvPr>
        </p:nvSpPr>
        <p:spPr>
          <a:xfrm>
            <a:off x="457200" y="857232"/>
            <a:ext cx="8229600" cy="5268931"/>
          </a:xfrm>
        </p:spPr>
        <p:txBody>
          <a:bodyPr>
            <a:noAutofit/>
          </a:bodyPr>
          <a:lstStyle/>
          <a:p>
            <a:pPr algn="just">
              <a:buNone/>
            </a:pPr>
            <a:r>
              <a:rPr lang="ru-RU" sz="2000" dirty="0" smtClean="0"/>
              <a:t>	«</a:t>
            </a:r>
            <a:r>
              <a:rPr lang="ru-RU" sz="1800" dirty="0" smtClean="0"/>
              <a:t>Меня зовут </a:t>
            </a:r>
            <a:r>
              <a:rPr lang="ru-RU" sz="1800" dirty="0" err="1" smtClean="0"/>
              <a:t>Бакаре</a:t>
            </a:r>
            <a:r>
              <a:rPr lang="ru-RU" sz="1800" dirty="0" smtClean="0"/>
              <a:t> </a:t>
            </a:r>
            <a:r>
              <a:rPr lang="ru-RU" sz="1800" dirty="0" err="1" smtClean="0"/>
              <a:t>Тунде</a:t>
            </a:r>
            <a:r>
              <a:rPr lang="ru-RU" sz="1800" dirty="0" smtClean="0"/>
              <a:t>, я брат первого нигерийского космонавта, майора ВВС Нигерии Абака </a:t>
            </a:r>
            <a:r>
              <a:rPr lang="ru-RU" sz="1800" dirty="0" err="1" smtClean="0"/>
              <a:t>Тунде</a:t>
            </a:r>
            <a:r>
              <a:rPr lang="ru-RU" sz="1800" dirty="0" smtClean="0"/>
              <a:t>. Мой брат стал первым африканским космонавтом, который отправился с секретной миссией на советскую станцию «Салют-6» в далеком 1979 году. Позднее он принял участие в полете советского «Союза Т-16З» к секретной советской космической станции «Салют-8Т». В 1990 году, когда СССР пал, он как раз находился на станции. Все русские члены команды сумели вернуться на землю, однако моему брату не хватило в корабле места. С тех пор и до сегодняшнего дня он вынужден находиться на орбите, и лишь редкие грузовые корабли «Прогресс» снабжают его необходимым. Несмотря ни на что мой брат не теряет присутствия духа, однако жаждет вернуться домой, в родную Нигерию. За те долгие годы, что он провел в космосе, его постепенно накапливающаяся заработная плата составила 15 000 000 американских долларов. В настоящий момент данная сумма хранится в банке в Лагосе. Если нам удастся получить доступ к деньгам, мы сможем оплатить </a:t>
            </a:r>
            <a:r>
              <a:rPr lang="ru-RU" sz="1800" dirty="0" err="1" smtClean="0"/>
              <a:t>Роскосмосу</a:t>
            </a:r>
            <a:r>
              <a:rPr lang="ru-RU" sz="1800" dirty="0" smtClean="0"/>
              <a:t> требуемую сумму и организовать для моего брата рейс на Землю. Запрашиваемая </a:t>
            </a:r>
            <a:r>
              <a:rPr lang="ru-RU" sz="1800" dirty="0" err="1" smtClean="0"/>
              <a:t>Роскосмосом</a:t>
            </a:r>
            <a:r>
              <a:rPr lang="ru-RU" sz="1800" dirty="0" smtClean="0"/>
              <a:t> сумма равняется 3 000 000 американских долларов. Однако для получения суммы нам необходима ваша помощь, поскольку нам, нигерийским госслужащим, запрещены все операции с иностранными счетами. Вечно ваш, доктор </a:t>
            </a:r>
            <a:r>
              <a:rPr lang="ru-RU" sz="1800" dirty="0" err="1" smtClean="0"/>
              <a:t>Бакаре</a:t>
            </a:r>
            <a:r>
              <a:rPr lang="ru-RU" sz="1800" dirty="0" smtClean="0"/>
              <a:t> </a:t>
            </a:r>
            <a:r>
              <a:rPr lang="ru-RU" sz="1800" dirty="0" err="1" smtClean="0"/>
              <a:t>Тунде</a:t>
            </a:r>
            <a:r>
              <a:rPr lang="ru-RU" sz="1800" dirty="0" smtClean="0"/>
              <a:t>, ведущий специалист по астронавтике»</a:t>
            </a:r>
            <a:endParaRPr lang="ru-RU" sz="1800" dirty="0"/>
          </a:p>
        </p:txBody>
      </p:sp>
    </p:spTree>
  </p:cSld>
  <p:clrMapOvr>
    <a:masterClrMapping/>
  </p:clrMapOvr>
</p:sld>
</file>

<file path=ppt/slides/slide21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Заголовок 1"/>
          <p:cNvSpPr>
            <a:spLocks noGrp="1"/>
          </p:cNvSpPr>
          <p:nvPr>
            <p:ph type="title"/>
          </p:nvPr>
        </p:nvSpPr>
        <p:spPr>
          <a:xfrm>
            <a:off x="457200" y="274638"/>
            <a:ext cx="8229600" cy="1654164"/>
          </a:xfrm>
        </p:spPr>
        <p:txBody>
          <a:bodyPr>
            <a:noAutofit/>
          </a:bodyPr>
          <a:lstStyle/>
          <a:p>
            <a:r>
              <a:rPr lang="ru-RU" sz="3000" b="1" dirty="0" err="1" smtClean="0"/>
              <a:t>Ноах-программы</a:t>
            </a:r>
            <a:r>
              <a:rPr lang="ru-RU" sz="3000" dirty="0" smtClean="0"/>
              <a:t/>
            </a:r>
            <a:br>
              <a:rPr lang="ru-RU" sz="3000" dirty="0" smtClean="0"/>
            </a:br>
            <a:r>
              <a:rPr lang="ru-RU" sz="3000" dirty="0" smtClean="0"/>
              <a:t>Задача: </a:t>
            </a:r>
            <a:r>
              <a:rPr lang="ru-RU" sz="3000" dirty="0" err="1" smtClean="0"/>
              <a:t>вввести</a:t>
            </a:r>
            <a:r>
              <a:rPr lang="ru-RU" sz="3000" dirty="0" smtClean="0"/>
              <a:t> пользователя в заблуждение с целью получения выгоды</a:t>
            </a:r>
            <a:endParaRPr lang="ru-RU" sz="3000" dirty="0"/>
          </a:p>
        </p:txBody>
      </p:sp>
      <p:sp>
        <p:nvSpPr>
          <p:cNvPr id="3" name="Содержимое 2"/>
          <p:cNvSpPr>
            <a:spLocks noGrp="1"/>
          </p:cNvSpPr>
          <p:nvPr>
            <p:ph idx="1"/>
          </p:nvPr>
        </p:nvSpPr>
        <p:spPr>
          <a:xfrm>
            <a:off x="457200" y="2071678"/>
            <a:ext cx="8229600" cy="4054485"/>
          </a:xfrm>
        </p:spPr>
        <p:txBody>
          <a:bodyPr>
            <a:normAutofit/>
          </a:bodyPr>
          <a:lstStyle/>
          <a:p>
            <a:r>
              <a:rPr lang="ru-RU" sz="2500" dirty="0" smtClean="0"/>
              <a:t>Платные программы для взлома чего-либо, обмана платежных систем или интернет-казино.</a:t>
            </a:r>
          </a:p>
          <a:p>
            <a:r>
              <a:rPr lang="ru-RU" sz="2500" dirty="0" smtClean="0"/>
              <a:t>генераторы кодов активации. Обычно эти </a:t>
            </a:r>
            <a:r>
              <a:rPr lang="ru-RU" sz="2500" dirty="0" err="1" smtClean="0"/>
              <a:t>Hoax</a:t>
            </a:r>
            <a:r>
              <a:rPr lang="ru-RU" sz="2500" dirty="0" smtClean="0"/>
              <a:t> по сути представляют собой троянские программы, предлагающие ввести номер </a:t>
            </a:r>
            <a:r>
              <a:rPr lang="ru-RU" sz="2500" dirty="0" err="1" smtClean="0"/>
              <a:t>неактивированной</a:t>
            </a:r>
            <a:r>
              <a:rPr lang="ru-RU" sz="2500" dirty="0" smtClean="0"/>
              <a:t> карты </a:t>
            </a:r>
            <a:r>
              <a:rPr lang="ru-RU" sz="2500" dirty="0" err="1" smtClean="0"/>
              <a:t>экспресс-оплаты</a:t>
            </a:r>
            <a:r>
              <a:rPr lang="ru-RU" sz="2500" dirty="0" smtClean="0"/>
              <a:t> для ее «клонирования»</a:t>
            </a:r>
          </a:p>
          <a:p>
            <a:r>
              <a:rPr lang="ru-RU" sz="2800" dirty="0" smtClean="0"/>
              <a:t>имитаторы вирусов и антивирусов</a:t>
            </a:r>
            <a:endParaRPr lang="ru-RU" sz="2500" dirty="0"/>
          </a:p>
        </p:txBody>
      </p:sp>
    </p:spTree>
  </p:cSld>
  <p:clrMapOvr>
    <a:masterClrMapping/>
  </p:clrMapOvr>
</p:sld>
</file>

<file path=ppt/slides/slide22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Заголовок 1"/>
          <p:cNvSpPr>
            <a:spLocks noGrp="1"/>
          </p:cNvSpPr>
          <p:nvPr>
            <p:ph type="title"/>
          </p:nvPr>
        </p:nvSpPr>
        <p:spPr/>
        <p:txBody>
          <a:bodyPr>
            <a:normAutofit fontScale="90000"/>
          </a:bodyPr>
          <a:lstStyle/>
          <a:p>
            <a:r>
              <a:rPr lang="ru-RU" dirty="0" smtClean="0"/>
              <a:t>Пример </a:t>
            </a:r>
            <a:r>
              <a:rPr lang="en-US" dirty="0" err="1" smtClean="0"/>
              <a:t>H</a:t>
            </a:r>
            <a:r>
              <a:rPr lang="ru-RU" dirty="0" err="1" smtClean="0"/>
              <a:t>оах-программы</a:t>
            </a:r>
            <a:r>
              <a:rPr lang="ru-RU" dirty="0" smtClean="0"/>
              <a:t> в виде программы-антивируса</a:t>
            </a:r>
            <a:endParaRPr lang="ru-RU" dirty="0"/>
          </a:p>
        </p:txBody>
      </p:sp>
      <p:pic>
        <p:nvPicPr>
          <p:cNvPr id="7170" name="Picture 2"/>
          <p:cNvPicPr>
            <a:picLocks noGrp="1" noChangeAspect="1" noChangeArrowheads="1"/>
          </p:cNvPicPr>
          <p:nvPr>
            <p:ph idx="1"/>
          </p:nvPr>
        </p:nvPicPr>
        <p:blipFill>
          <a:blip r:embed="rId2"/>
          <a:srcRect/>
          <a:stretch>
            <a:fillRect/>
          </a:stretch>
        </p:blipFill>
        <p:spPr bwMode="auto">
          <a:xfrm>
            <a:off x="1357290" y="1714488"/>
            <a:ext cx="6567687" cy="4071966"/>
          </a:xfrm>
          <a:prstGeom prst="rect">
            <a:avLst/>
          </a:prstGeom>
          <a:noFill/>
          <a:ln w="9525">
            <a:noFill/>
            <a:miter lim="800000"/>
            <a:headEnd/>
            <a:tailEnd/>
          </a:ln>
          <a:effectLst/>
        </p:spPr>
      </p:pic>
    </p:spTree>
  </p:cSld>
  <p:clrMapOvr>
    <a:masterClrMapping/>
  </p:clrMapOvr>
</p:sld>
</file>

<file path=ppt/slides/slide23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Заголовок 1"/>
          <p:cNvSpPr>
            <a:spLocks noGrp="1"/>
          </p:cNvSpPr>
          <p:nvPr>
            <p:ph type="title"/>
          </p:nvPr>
        </p:nvSpPr>
        <p:spPr/>
        <p:txBody>
          <a:bodyPr>
            <a:noAutofit/>
          </a:bodyPr>
          <a:lstStyle/>
          <a:p>
            <a:r>
              <a:rPr lang="ru-RU" sz="2500" dirty="0" smtClean="0"/>
              <a:t>Пример программы для взлома почтовых ящиков, которая на самом деле отправляет введенные данные злоумышленнику</a:t>
            </a:r>
            <a:endParaRPr lang="ru-RU" sz="2500" dirty="0"/>
          </a:p>
        </p:txBody>
      </p:sp>
      <p:pic>
        <p:nvPicPr>
          <p:cNvPr id="5122" name="Picture 2"/>
          <p:cNvPicPr>
            <a:picLocks noGrp="1" noChangeAspect="1" noChangeArrowheads="1"/>
          </p:cNvPicPr>
          <p:nvPr>
            <p:ph idx="1"/>
          </p:nvPr>
        </p:nvPicPr>
        <p:blipFill>
          <a:blip r:embed="rId2"/>
          <a:stretch>
            <a:fillRect/>
          </a:stretch>
        </p:blipFill>
        <p:spPr bwMode="auto">
          <a:xfrm>
            <a:off x="2000232" y="1643050"/>
            <a:ext cx="5586437" cy="3724291"/>
          </a:xfrm>
          <a:prstGeom prst="rect">
            <a:avLst/>
          </a:prstGeom>
          <a:noFill/>
          <a:ln w="9525">
            <a:noFill/>
            <a:miter lim="800000"/>
            <a:headEnd/>
            <a:tailEnd/>
          </a:ln>
          <a:effectLst/>
        </p:spPr>
      </p:pic>
    </p:spTree>
  </p:cSld>
  <p:clrMapOvr>
    <a:masterClrMapping/>
  </p:clrMapOvr>
</p:sld>
</file>

<file path=ppt/slides/slide24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Заголовок 1"/>
          <p:cNvSpPr>
            <a:spLocks noGrp="1"/>
          </p:cNvSpPr>
          <p:nvPr>
            <p:ph type="title"/>
          </p:nvPr>
        </p:nvSpPr>
        <p:spPr/>
        <p:txBody>
          <a:bodyPr>
            <a:noAutofit/>
          </a:bodyPr>
          <a:lstStyle/>
          <a:p>
            <a:r>
              <a:rPr lang="ru-RU" sz="2500" dirty="0" smtClean="0"/>
              <a:t>Пример программы для клонирования карт оплаты телефона, которая пересылает введенный код </a:t>
            </a:r>
            <a:r>
              <a:rPr lang="ru-RU" sz="2500" dirty="0" err="1" smtClean="0"/>
              <a:t>неактивированной</a:t>
            </a:r>
            <a:r>
              <a:rPr lang="ru-RU" sz="2500" dirty="0" smtClean="0"/>
              <a:t> карты злоумышленнику</a:t>
            </a:r>
            <a:endParaRPr lang="ru-RU" sz="2500" dirty="0"/>
          </a:p>
        </p:txBody>
      </p:sp>
      <p:pic>
        <p:nvPicPr>
          <p:cNvPr id="6146" name="Picture 2"/>
          <p:cNvPicPr>
            <a:picLocks noGrp="1" noChangeAspect="1" noChangeArrowheads="1"/>
          </p:cNvPicPr>
          <p:nvPr>
            <p:ph idx="1"/>
          </p:nvPr>
        </p:nvPicPr>
        <p:blipFill>
          <a:blip r:embed="rId2"/>
          <a:srcRect/>
          <a:stretch>
            <a:fillRect/>
          </a:stretch>
        </p:blipFill>
        <p:spPr bwMode="auto">
          <a:xfrm>
            <a:off x="642910" y="1928802"/>
            <a:ext cx="8231164" cy="3672698"/>
          </a:xfrm>
          <a:prstGeom prst="rect">
            <a:avLst/>
          </a:prstGeom>
          <a:noFill/>
          <a:ln w="9525">
            <a:noFill/>
            <a:miter lim="800000"/>
            <a:headEnd/>
            <a:tailEnd/>
          </a:ln>
          <a:effectLst/>
        </p:spPr>
      </p:pic>
    </p:spTree>
  </p:cSld>
  <p:clrMapOvr>
    <a:masterClrMapping/>
  </p:clrMapOvr>
</p:sld>
</file>

<file path=ppt/slides/slide25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Заголовок 1"/>
          <p:cNvSpPr>
            <a:spLocks noGrp="1"/>
          </p:cNvSpPr>
          <p:nvPr>
            <p:ph type="title"/>
          </p:nvPr>
        </p:nvSpPr>
        <p:spPr/>
        <p:txBody>
          <a:bodyPr>
            <a:normAutofit fontScale="90000"/>
          </a:bodyPr>
          <a:lstStyle/>
          <a:p>
            <a:r>
              <a:rPr lang="en-US" b="1" dirty="0" smtClean="0"/>
              <a:t>SMS-</a:t>
            </a:r>
            <a:r>
              <a:rPr lang="ru-RU" b="1" dirty="0" smtClean="0"/>
              <a:t>голосование и оплата</a:t>
            </a:r>
            <a:br>
              <a:rPr lang="ru-RU" b="1" dirty="0" smtClean="0"/>
            </a:br>
            <a:endParaRPr lang="ru-RU" dirty="0"/>
          </a:p>
        </p:txBody>
      </p:sp>
      <p:sp>
        <p:nvSpPr>
          <p:cNvPr id="3" name="Содержимое 2"/>
          <p:cNvSpPr>
            <a:spLocks noGrp="1"/>
          </p:cNvSpPr>
          <p:nvPr>
            <p:ph idx="1"/>
          </p:nvPr>
        </p:nvSpPr>
        <p:spPr>
          <a:xfrm>
            <a:off x="457200" y="1142984"/>
            <a:ext cx="8229600" cy="4983179"/>
          </a:xfrm>
        </p:spPr>
        <p:txBody>
          <a:bodyPr>
            <a:normAutofit fontScale="85000" lnSpcReduction="20000"/>
          </a:bodyPr>
          <a:lstStyle/>
          <a:p>
            <a:r>
              <a:rPr lang="ru-RU" dirty="0" smtClean="0"/>
              <a:t>Принцип данного мошенничества основан на появлении в последнее время систем оплаты при помощи отправки SMS на специальный номер. Принцип обмана состоит в том, что на неком Интернет-сайте пользователю предлагается послать SMS с заданным</a:t>
            </a:r>
            <a:r>
              <a:rPr lang="en-US" dirty="0" smtClean="0"/>
              <a:t> </a:t>
            </a:r>
            <a:r>
              <a:rPr lang="ru-RU" dirty="0" smtClean="0"/>
              <a:t>текстом на указанный короткий номер под любым предлогом, обычно предлагается проголосовать за сайт, оплатить доступ к закрытому разделу сайта или загружаемому </a:t>
            </a:r>
            <a:r>
              <a:rPr lang="ru-RU" dirty="0" err="1" smtClean="0"/>
              <a:t>контенту</a:t>
            </a:r>
            <a:r>
              <a:rPr lang="ru-RU" dirty="0" smtClean="0"/>
              <a:t>, подтвердить, что  вы не робот, и т.п. </a:t>
            </a:r>
          </a:p>
          <a:p>
            <a:r>
              <a:rPr lang="ru-RU" dirty="0" smtClean="0"/>
              <a:t>Обман состоит в том, что не указывается реальная стоимость, которая будет списана со счета отправившего SMS пользователя</a:t>
            </a:r>
            <a:endParaRPr lang="ru-RU" dirty="0"/>
          </a:p>
        </p:txBody>
      </p:sp>
    </p:spTree>
  </p:cSld>
  <p:clrMapOvr>
    <a:masterClrMapping/>
  </p:clrMapOvr>
</p:sld>
</file>

<file path=ppt/slides/slide26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Заголовок 1"/>
          <p:cNvSpPr>
            <a:spLocks noGrp="1"/>
          </p:cNvSpPr>
          <p:nvPr>
            <p:ph type="title"/>
          </p:nvPr>
        </p:nvSpPr>
        <p:spPr/>
        <p:txBody>
          <a:bodyPr>
            <a:normAutofit fontScale="90000"/>
          </a:bodyPr>
          <a:lstStyle/>
          <a:p>
            <a:r>
              <a:rPr lang="ru-RU" b="1" dirty="0" smtClean="0"/>
              <a:t>Пример мошенничества посредством </a:t>
            </a:r>
            <a:r>
              <a:rPr lang="ru-RU" b="1" dirty="0" err="1" smtClean="0"/>
              <a:t>смс-оплаты</a:t>
            </a:r>
            <a:r>
              <a:rPr lang="ru-RU" b="1" dirty="0" smtClean="0"/>
              <a:t> услуг</a:t>
            </a:r>
            <a:endParaRPr lang="ru-RU" b="1" dirty="0"/>
          </a:p>
        </p:txBody>
      </p:sp>
      <p:pic>
        <p:nvPicPr>
          <p:cNvPr id="8194" name="Picture 2"/>
          <p:cNvPicPr>
            <a:picLocks noGrp="1" noChangeAspect="1" noChangeArrowheads="1"/>
          </p:cNvPicPr>
          <p:nvPr>
            <p:ph idx="1"/>
          </p:nvPr>
        </p:nvPicPr>
        <p:blipFill>
          <a:blip r:embed="rId2"/>
          <a:stretch>
            <a:fillRect/>
          </a:stretch>
        </p:blipFill>
        <p:spPr bwMode="auto">
          <a:xfrm>
            <a:off x="2062162" y="2005806"/>
            <a:ext cx="5019675" cy="3714750"/>
          </a:xfrm>
          <a:prstGeom prst="rect">
            <a:avLst/>
          </a:prstGeom>
          <a:noFill/>
          <a:ln w="9525">
            <a:noFill/>
            <a:miter lim="800000"/>
            <a:headEnd/>
            <a:tailEnd/>
          </a:ln>
          <a:effectLst/>
        </p:spPr>
      </p:pic>
    </p:spTree>
  </p:cSld>
  <p:clrMapOvr>
    <a:masterClrMapping/>
  </p:clrMapOvr>
</p:sld>
</file>

<file path=ppt/slides/slide27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Заголовок 1"/>
          <p:cNvSpPr>
            <a:spLocks noGrp="1"/>
          </p:cNvSpPr>
          <p:nvPr>
            <p:ph type="title"/>
          </p:nvPr>
        </p:nvSpPr>
        <p:spPr>
          <a:xfrm>
            <a:off x="457200" y="500042"/>
            <a:ext cx="8229600" cy="917596"/>
          </a:xfrm>
        </p:spPr>
        <p:txBody>
          <a:bodyPr>
            <a:normAutofit fontScale="90000"/>
          </a:bodyPr>
          <a:lstStyle/>
          <a:p>
            <a:r>
              <a:rPr lang="ru-RU" b="1" dirty="0" smtClean="0"/>
              <a:t>Блокировка компьютера и данных пользователя</a:t>
            </a:r>
            <a:r>
              <a:rPr lang="ru-RU" b="1" i="1" dirty="0" smtClean="0"/>
              <a:t/>
            </a:r>
            <a:br>
              <a:rPr lang="ru-RU" b="1" i="1" dirty="0" smtClean="0"/>
            </a:br>
            <a:endParaRPr lang="ru-RU" dirty="0"/>
          </a:p>
        </p:txBody>
      </p:sp>
      <p:sp>
        <p:nvSpPr>
          <p:cNvPr id="3" name="Содержимое 2"/>
          <p:cNvSpPr>
            <a:spLocks noGrp="1"/>
          </p:cNvSpPr>
          <p:nvPr>
            <p:ph idx="1"/>
          </p:nvPr>
        </p:nvSpPr>
        <p:spPr/>
        <p:txBody>
          <a:bodyPr>
            <a:normAutofit fontScale="77500" lnSpcReduction="20000"/>
          </a:bodyPr>
          <a:lstStyle/>
          <a:p>
            <a:pPr algn="just"/>
            <a:r>
              <a:rPr lang="ru-RU" dirty="0" smtClean="0"/>
              <a:t>Такая методика вымогательства основана на обратимой блокировке работы</a:t>
            </a:r>
            <a:r>
              <a:rPr lang="en-US" dirty="0" smtClean="0"/>
              <a:t> </a:t>
            </a:r>
            <a:r>
              <a:rPr lang="ru-RU" dirty="0" smtClean="0"/>
              <a:t>компьютера. Типовой пример — использование троянского вируса</a:t>
            </a:r>
            <a:r>
              <a:rPr lang="en-US" dirty="0" smtClean="0"/>
              <a:t> </a:t>
            </a:r>
            <a:r>
              <a:rPr lang="ru-RU" dirty="0" smtClean="0"/>
              <a:t>Trojan.Win32.Agent.il. После того, как мошенники заражают компьютер пользователя,</a:t>
            </a:r>
            <a:r>
              <a:rPr lang="en-US" dirty="0" smtClean="0"/>
              <a:t> </a:t>
            </a:r>
            <a:r>
              <a:rPr lang="ru-RU" dirty="0" smtClean="0"/>
              <a:t>они предлагают пользователю заплатить некоторую сумму за «противоядие».</a:t>
            </a:r>
            <a:r>
              <a:rPr lang="en-US" dirty="0" smtClean="0"/>
              <a:t> </a:t>
            </a:r>
          </a:p>
          <a:p>
            <a:pPr algn="just"/>
            <a:r>
              <a:rPr lang="ru-RU" dirty="0" smtClean="0"/>
              <a:t>Примером блокировки данных пользователей могут служить баннеры, которые</a:t>
            </a:r>
            <a:r>
              <a:rPr lang="en-US" dirty="0" smtClean="0"/>
              <a:t> </a:t>
            </a:r>
            <a:r>
              <a:rPr lang="ru-RU" dirty="0" smtClean="0"/>
              <a:t>появляются на основной центральной части экрана монитора пользователя поверх всех</a:t>
            </a:r>
            <a:r>
              <a:rPr lang="en-US" dirty="0" smtClean="0"/>
              <a:t> </a:t>
            </a:r>
            <a:r>
              <a:rPr lang="ru-RU" dirty="0" smtClean="0"/>
              <a:t>окон, что заметно затрудняет работу. Чтобы избавиться от баннера, обычно</a:t>
            </a:r>
            <a:r>
              <a:rPr lang="en-US" dirty="0" smtClean="0"/>
              <a:t> </a:t>
            </a:r>
            <a:r>
              <a:rPr lang="ru-RU" dirty="0" smtClean="0"/>
              <a:t>необходимо отправить SMS на определенный номер, чтобы получить код для его</a:t>
            </a:r>
            <a:r>
              <a:rPr lang="en-US" dirty="0" smtClean="0"/>
              <a:t> </a:t>
            </a:r>
            <a:r>
              <a:rPr lang="ru-RU" dirty="0" smtClean="0"/>
              <a:t>снятия.</a:t>
            </a:r>
            <a:endParaRPr lang="ru-RU" dirty="0"/>
          </a:p>
        </p:txBody>
      </p:sp>
    </p:spTree>
  </p:cSld>
  <p:clrMapOvr>
    <a:masterClrMapping/>
  </p:clrMapOvr>
</p:sld>
</file>

<file path=ppt/slides/slide28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Заголовок 1"/>
          <p:cNvSpPr>
            <a:spLocks noGrp="1"/>
          </p:cNvSpPr>
          <p:nvPr>
            <p:ph type="title"/>
          </p:nvPr>
        </p:nvSpPr>
        <p:spPr/>
        <p:txBody>
          <a:bodyPr>
            <a:normAutofit/>
          </a:bodyPr>
          <a:lstStyle/>
          <a:p>
            <a:r>
              <a:rPr lang="ru-RU" sz="3000" b="1" dirty="0" smtClean="0"/>
              <a:t>Пример взлома компьютера в виде </a:t>
            </a:r>
            <a:br>
              <a:rPr lang="ru-RU" sz="3000" b="1" dirty="0" smtClean="0"/>
            </a:br>
            <a:r>
              <a:rPr lang="ru-RU" sz="3000" b="1" dirty="0" smtClean="0"/>
              <a:t>установки порно-баннера</a:t>
            </a:r>
            <a:endParaRPr lang="ru-RU" sz="3000" b="1" dirty="0"/>
          </a:p>
        </p:txBody>
      </p:sp>
      <p:pic>
        <p:nvPicPr>
          <p:cNvPr id="5122" name="Picture 2" descr="http://99fps.ru/uploads/imgs/99fps_1441366931__full-winlock1206.png"/>
          <p:cNvPicPr>
            <a:picLocks noChangeAspect="1" noChangeArrowheads="1"/>
          </p:cNvPicPr>
          <p:nvPr/>
        </p:nvPicPr>
        <p:blipFill>
          <a:blip r:embed="rId2"/>
          <a:srcRect/>
          <a:stretch>
            <a:fillRect/>
          </a:stretch>
        </p:blipFill>
        <p:spPr bwMode="auto">
          <a:xfrm>
            <a:off x="214282" y="1500174"/>
            <a:ext cx="8733085" cy="4857784"/>
          </a:xfrm>
          <a:prstGeom prst="rect">
            <a:avLst/>
          </a:prstGeom>
          <a:noFill/>
        </p:spPr>
      </p:pic>
    </p:spTree>
  </p:cSld>
  <p:clrMapOvr>
    <a:masterClrMapping/>
  </p:clrMapOvr>
</p:sld>
</file>

<file path=ppt/slides/slide29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Заголовок 1"/>
          <p:cNvSpPr>
            <a:spLocks noGrp="1"/>
          </p:cNvSpPr>
          <p:nvPr>
            <p:ph type="title"/>
          </p:nvPr>
        </p:nvSpPr>
        <p:spPr>
          <a:xfrm>
            <a:off x="457200" y="274638"/>
            <a:ext cx="8229600" cy="725470"/>
          </a:xfrm>
        </p:spPr>
        <p:txBody>
          <a:bodyPr>
            <a:normAutofit fontScale="90000"/>
          </a:bodyPr>
          <a:lstStyle/>
          <a:p>
            <a:r>
              <a:rPr lang="ru-RU" dirty="0" smtClean="0"/>
              <a:t>Как защититься от мошенников</a:t>
            </a:r>
            <a:endParaRPr lang="ru-RU" dirty="0"/>
          </a:p>
        </p:txBody>
      </p:sp>
      <p:sp>
        <p:nvSpPr>
          <p:cNvPr id="3" name="Содержимое 2"/>
          <p:cNvSpPr>
            <a:spLocks noGrp="1"/>
          </p:cNvSpPr>
          <p:nvPr>
            <p:ph idx="1"/>
          </p:nvPr>
        </p:nvSpPr>
        <p:spPr>
          <a:xfrm>
            <a:off x="457200" y="1214422"/>
            <a:ext cx="8229600" cy="4911741"/>
          </a:xfrm>
        </p:spPr>
        <p:txBody>
          <a:bodyPr>
            <a:noAutofit/>
          </a:bodyPr>
          <a:lstStyle/>
          <a:p>
            <a:r>
              <a:rPr lang="ru-RU" sz="2000" dirty="0" smtClean="0"/>
              <a:t>Не желательно размещать персональную информацию в Интернете, особенно паспортные данные, номера и </a:t>
            </a:r>
            <a:r>
              <a:rPr lang="ru-RU" sz="2000" dirty="0" err="1" smtClean="0"/>
              <a:t>пин-коды</a:t>
            </a:r>
            <a:r>
              <a:rPr lang="ru-RU" sz="2000" dirty="0" smtClean="0"/>
              <a:t> </a:t>
            </a:r>
            <a:r>
              <a:rPr lang="ru-RU" sz="2000" smtClean="0"/>
              <a:t>банковских счетов</a:t>
            </a:r>
            <a:endParaRPr lang="en-US" sz="2000" dirty="0" smtClean="0"/>
          </a:p>
          <a:p>
            <a:r>
              <a:rPr lang="ru-RU" sz="2000" dirty="0" smtClean="0"/>
              <a:t>Не отвечайте на Спам (нежелательную электронную почту).</a:t>
            </a:r>
            <a:endParaRPr lang="en-US" sz="2000" dirty="0" smtClean="0"/>
          </a:p>
          <a:p>
            <a:r>
              <a:rPr lang="ru-RU" sz="2000" dirty="0" smtClean="0"/>
              <a:t>Не открывайте файлы, которые прислали неизвестные Вам люди.</a:t>
            </a:r>
            <a:endParaRPr lang="en-US" sz="2000" dirty="0" smtClean="0"/>
          </a:p>
          <a:p>
            <a:r>
              <a:rPr lang="ru-RU" sz="2000" dirty="0" smtClean="0"/>
              <a:t>Помните, что виртуальные знакомые могут быть не теми, за кого себя выдают.</a:t>
            </a:r>
          </a:p>
          <a:p>
            <a:r>
              <a:rPr lang="ru-RU" sz="2000" dirty="0" smtClean="0"/>
              <a:t>Постарайтесь не встречаться в реальной жизни с людьми, с которыми вы познакомились в Интернете (либо делайте это в людных местах и в сопровождении хороших знакомых)</a:t>
            </a:r>
          </a:p>
          <a:p>
            <a:r>
              <a:rPr lang="ru-RU" sz="2000" dirty="0" smtClean="0"/>
              <a:t>Вас должно настораживать требование предоплаты за любые товары и виды услуг и особенно за предоставление работы</a:t>
            </a:r>
          </a:p>
          <a:p>
            <a:r>
              <a:rPr lang="ru-RU" sz="2000" dirty="0" smtClean="0"/>
              <a:t>Помните, что бесплатный сыр бывает только в мышеловке!</a:t>
            </a:r>
            <a:endParaRPr lang="ru-RU" sz="2000" dirty="0"/>
          </a:p>
        </p:txBody>
      </p:sp>
    </p:spTree>
  </p:cSld>
  <p:clrMapOvr>
    <a:masterClrMapping/>
  </p:clrMapOvr>
</p:sld>
</file>

<file path=ppt/theme/theme1.xml><?xml version="1.0" encoding="utf-8"?>
<a:theme xmlns:a="http://schemas.openxmlformats.org/drawingml/2006/main" name="Тема Office">
  <a:themeElements>
    <a:clrScheme name="Стандартная">
      <a:dk1>
        <a:sysClr val="windowText" lastClr="000000"/>
      </a:dk1>
      <a:lt1>
        <a:sysClr val="window" lastClr="FFFFFF"/>
      </a:lt1>
      <a:dk2>
        <a:srgbClr val="1F497D"/>
      </a:dk2>
      <a:lt2>
        <a:srgbClr val="EEECE1"/>
      </a:lt2>
      <a:accent1>
        <a:srgbClr val="4F81BD"/>
      </a:accent1>
      <a:accent2>
        <a:srgbClr val="C0504D"/>
      </a:accent2>
      <a:accent3>
        <a:srgbClr val="9BBB59"/>
      </a:accent3>
      <a:accent4>
        <a:srgbClr val="8064A2"/>
      </a:accent4>
      <a:accent5>
        <a:srgbClr val="4BACC6"/>
      </a:accent5>
      <a:accent6>
        <a:srgbClr val="F79646"/>
      </a:accent6>
      <a:hlink>
        <a:srgbClr val="0000FF"/>
      </a:hlink>
      <a:folHlink>
        <a:srgbClr val="800080"/>
      </a:folHlink>
    </a:clrScheme>
    <a:fontScheme name="Стандартная">
      <a:majorFont>
        <a:latin typeface="Calibri"/>
        <a:ea typeface=""/>
        <a:cs typeface=""/>
        <a:font script="Jpan" typeface="ＭＳ Ｐゴシック"/>
        <a:font script="Hang" typeface="맑은 고딕"/>
        <a:font script="Hans" typeface="宋体"/>
        <a:font script="Hant" typeface="新細明體"/>
        <a:font script="Arab" typeface="Times New Roman"/>
        <a:font script="Hebr" typeface="Times New Roman"/>
        <a:font script="Thai" typeface="Angsana New"/>
        <a:font script="Ethi" typeface="Nyala"/>
        <a:font script="Beng" typeface="Vrinda"/>
        <a:font script="Gujr" typeface="Shruti"/>
        <a:font script="Khmr" typeface="MoolBoran"/>
        <a:font script="Knda" typeface="Tunga"/>
        <a:font script="Guru" typeface="Raavi"/>
        <a:font script="Cans" typeface="Euphemia"/>
        <a:font script="Cher" typeface="Plantagenet Cherokee"/>
        <a:font script="Yiii" typeface="Microsoft Yi Baiti"/>
        <a:font script="Tibt" typeface="Microsoft Himalaya"/>
        <a:font script="Thaa" typeface="MV Boli"/>
        <a:font script="Deva" typeface="Mangal"/>
        <a:font script="Telu" typeface="Gautami"/>
        <a:font script="Taml" typeface="Latha"/>
        <a:font script="Syrc" typeface="Estrangelo Edessa"/>
        <a:font script="Orya" typeface="Kalinga"/>
        <a:font script="Mlym" typeface="Kartika"/>
        <a:font script="Laoo" typeface="DokChampa"/>
        <a:font script="Sinh" typeface="Iskoola Pota"/>
        <a:font script="Mong" typeface="Mongolian Baiti"/>
        <a:font script="Viet" typeface="Times New Roman"/>
        <a:font script="Uigh" typeface="Microsoft Uighur"/>
      </a:majorFont>
      <a:minorFont>
        <a:latin typeface="Calibri"/>
        <a:ea typeface=""/>
        <a:cs typeface=""/>
        <a:font script="Jpan" typeface="ＭＳ Ｐゴシック"/>
        <a:font script="Hang" typeface="맑은 고딕"/>
        <a:font script="Hans" typeface="宋体"/>
        <a:font script="Hant" typeface="新細明體"/>
        <a:font script="Arab" typeface="Arial"/>
        <a:font script="Hebr" typeface="Arial"/>
        <a:font script="Thai" typeface="Cordia New"/>
        <a:font script="Ethi" typeface="Nyala"/>
        <a:font script="Beng" typeface="Vrinda"/>
        <a:font script="Gujr" typeface="Shruti"/>
        <a:font script="Khmr" typeface="DaunPenh"/>
        <a:font script="Knda" typeface="Tunga"/>
        <a:font script="Guru" typeface="Raavi"/>
        <a:font script="Cans" typeface="Euphemia"/>
        <a:font script="Cher" typeface="Plantagenet Cherokee"/>
        <a:font script="Yiii" typeface="Microsoft Yi Baiti"/>
        <a:font script="Tibt" typeface="Microsoft Himalaya"/>
        <a:font script="Thaa" typeface="MV Boli"/>
        <a:font script="Deva" typeface="Mangal"/>
        <a:font script="Telu" typeface="Gautami"/>
        <a:font script="Taml" typeface="Latha"/>
        <a:font script="Syrc" typeface="Estrangelo Edessa"/>
        <a:font script="Orya" typeface="Kalinga"/>
        <a:font script="Mlym" typeface="Kartika"/>
        <a:font script="Laoo" typeface="DokChampa"/>
        <a:font script="Sinh" typeface="Iskoola Pota"/>
        <a:font script="Mong" typeface="Mongolian Baiti"/>
        <a:font script="Viet" typeface="Arial"/>
        <a:font script="Uigh" typeface="Microsoft Uighur"/>
      </a:minorFont>
    </a:fontScheme>
    <a:fmtScheme name="Стандартная">
      <a:fillStyleLst>
        <a:solidFill>
          <a:schemeClr val="phClr"/>
        </a:solidFill>
        <a:gradFill rotWithShape="1">
          <a:gsLst>
            <a:gs pos="0">
              <a:schemeClr val="phClr">
                <a:tint val="50000"/>
                <a:satMod val="300000"/>
              </a:schemeClr>
            </a:gs>
            <a:gs pos="35000">
              <a:schemeClr val="phClr">
                <a:tint val="37000"/>
                <a:satMod val="300000"/>
              </a:schemeClr>
            </a:gs>
            <a:gs pos="100000">
              <a:schemeClr val="phClr">
                <a:tint val="15000"/>
                <a:satMod val="350000"/>
              </a:schemeClr>
            </a:gs>
          </a:gsLst>
          <a:lin ang="16200000" scaled="1"/>
        </a:gradFill>
        <a:gradFill rotWithShape="1">
          <a:gsLst>
            <a:gs pos="0">
              <a:schemeClr val="phClr">
                <a:shade val="51000"/>
                <a:satMod val="130000"/>
              </a:schemeClr>
            </a:gs>
            <a:gs pos="80000">
              <a:schemeClr val="phClr">
                <a:shade val="93000"/>
                <a:satMod val="130000"/>
              </a:schemeClr>
            </a:gs>
            <a:gs pos="100000">
              <a:schemeClr val="phClr">
                <a:shade val="94000"/>
                <a:satMod val="135000"/>
              </a:schemeClr>
            </a:gs>
          </a:gsLst>
          <a:lin ang="16200000" scaled="0"/>
        </a:gradFill>
      </a:fillStyleLst>
      <a:lnStyleLst>
        <a:ln w="9525" cap="flat" cmpd="sng" algn="ctr">
          <a:solidFill>
            <a:schemeClr val="phClr">
              <a:shade val="95000"/>
              <a:satMod val="105000"/>
            </a:schemeClr>
          </a:solidFill>
          <a:prstDash val="solid"/>
        </a:ln>
        <a:ln w="25400" cap="flat" cmpd="sng" algn="ctr">
          <a:solidFill>
            <a:schemeClr val="phClr"/>
          </a:solidFill>
          <a:prstDash val="solid"/>
        </a:ln>
        <a:ln w="38100" cap="flat" cmpd="sng" algn="ctr">
          <a:solidFill>
            <a:schemeClr val="phClr"/>
          </a:solidFill>
          <a:prstDash val="solid"/>
        </a:ln>
      </a:lnStyleLst>
      <a:effectStyleLst>
        <a:effectStyle>
          <a:effectLst>
            <a:outerShdw blurRad="40000" dist="20000" dir="5400000" rotWithShape="0">
              <a:srgbClr val="000000">
                <a:alpha val="38000"/>
              </a:srgbClr>
            </a:outerShdw>
          </a:effectLst>
        </a:effectStyle>
        <a:effectStyle>
          <a:effectLst>
            <a:outerShdw blurRad="40000" dist="23000" dir="5400000" rotWithShape="0">
              <a:srgbClr val="000000">
                <a:alpha val="35000"/>
              </a:srgbClr>
            </a:outerShdw>
          </a:effectLst>
        </a:effectStyle>
        <a:effectStyle>
          <a:effectLst>
            <a:outerShdw blurRad="40000" dist="23000" dir="5400000" rotWithShape="0">
              <a:srgbClr val="000000">
                <a:alpha val="35000"/>
              </a:srgbClr>
            </a:outerShdw>
          </a:effectLst>
          <a:scene3d>
            <a:camera prst="orthographicFront">
              <a:rot lat="0" lon="0" rev="0"/>
            </a:camera>
            <a:lightRig rig="threePt" dir="t">
              <a:rot lat="0" lon="0" rev="1200000"/>
            </a:lightRig>
          </a:scene3d>
          <a:sp3d>
            <a:bevelT w="63500" h="25400"/>
          </a:sp3d>
        </a:effectStyle>
      </a:effectStyleLst>
      <a:bgFillStyleLst>
        <a:solidFill>
          <a:schemeClr val="phClr"/>
        </a:solidFill>
        <a:gradFill rotWithShape="1">
          <a:gsLst>
            <a:gs pos="0">
              <a:schemeClr val="phClr">
                <a:tint val="40000"/>
                <a:satMod val="350000"/>
              </a:schemeClr>
            </a:gs>
            <a:gs pos="40000">
              <a:schemeClr val="phClr">
                <a:tint val="45000"/>
                <a:shade val="99000"/>
                <a:satMod val="350000"/>
              </a:schemeClr>
            </a:gs>
            <a:gs pos="100000">
              <a:schemeClr val="phClr">
                <a:shade val="20000"/>
                <a:satMod val="255000"/>
              </a:schemeClr>
            </a:gs>
          </a:gsLst>
          <a:path path="circle">
            <a:fillToRect l="50000" t="-80000" r="50000" b="180000"/>
          </a:path>
        </a:gradFill>
        <a:gradFill rotWithShape="1">
          <a:gsLst>
            <a:gs pos="0">
              <a:schemeClr val="phClr">
                <a:tint val="80000"/>
                <a:satMod val="300000"/>
              </a:schemeClr>
            </a:gs>
            <a:gs pos="100000">
              <a:schemeClr val="phClr">
                <a:shade val="30000"/>
                <a:satMod val="200000"/>
              </a:schemeClr>
            </a:gs>
          </a:gsLst>
          <a:path path="circle">
            <a:fillToRect l="50000" t="50000" r="50000" b="50000"/>
          </a:path>
        </a:gradFill>
      </a:bgFillStyleLst>
    </a:fmtScheme>
  </a:themeElements>
  <a:objectDefaults/>
  <a:extraClrSchemeLst/>
</a:theme>
</file>

<file path=docProps/app.xml><?xml version="1.0" encoding="utf-8"?>
<Properties xmlns="http://schemas.openxmlformats.org/officeDocument/2006/extended-properties" xmlns:vt="http://schemas.openxmlformats.org/officeDocument/2006/docPropsVTypes">
  <Template/>
  <TotalTime>381</TotalTime>
  <Words>720</Words>
  <PresentationFormat>Экран (4:3)</PresentationFormat>
  <Paragraphs>86</Paragraphs>
  <Slides>29</Slides>
  <Notes>0</Notes>
  <HiddenSlides>0</HiddenSlides>
  <MMClips>0</MMClips>
  <ScaleCrop>false</ScaleCrop>
  <HeadingPairs>
    <vt:vector size="4" baseType="variant">
      <vt:variant>
        <vt:lpstr>Тема</vt:lpstr>
      </vt:variant>
      <vt:variant>
        <vt:i4>1</vt:i4>
      </vt:variant>
      <vt:variant>
        <vt:lpstr>Заголовки слайдов</vt:lpstr>
      </vt:variant>
      <vt:variant>
        <vt:i4>29</vt:i4>
      </vt:variant>
    </vt:vector>
  </HeadingPairs>
  <TitlesOfParts>
    <vt:vector size="30" baseType="lpstr">
      <vt:lpstr>Тема Office</vt:lpstr>
      <vt:lpstr>Интернет-мошенничество</vt:lpstr>
      <vt:lpstr>Юридическое определение</vt:lpstr>
      <vt:lpstr>Мошенничество в Интернете</vt:lpstr>
      <vt:lpstr>Особенности Интернет-мошенничества</vt:lpstr>
      <vt:lpstr>Слайд 5</vt:lpstr>
      <vt:lpstr>Пример фишинг-письма пользователям почты mail.ru</vt:lpstr>
      <vt:lpstr>Фишинговый сайт с «опечаткой» в названии</vt:lpstr>
      <vt:lpstr>Антивирус предупреждает о фишинговой ссылке</vt:lpstr>
      <vt:lpstr>Мошенничества с платежными системами</vt:lpstr>
      <vt:lpstr>Магические кошельки</vt:lpstr>
      <vt:lpstr>Пример мошенничества по методике «Магический кошелек»</vt:lpstr>
      <vt:lpstr>Пример письма-извещения о выигрыше в лотерею</vt:lpstr>
      <vt:lpstr>Мошеннические схемы работы (вакансии)</vt:lpstr>
      <vt:lpstr>Мошеннически схемы заработка для любителей халявы</vt:lpstr>
      <vt:lpstr>Мошенничества в сфере чувственных мотиваций</vt:lpstr>
      <vt:lpstr>Пример попрошайни-чества</vt:lpstr>
      <vt:lpstr>Пример Интернет-попрошайничества для владельцев  Web-money</vt:lpstr>
      <vt:lpstr>Письмо-угроза  владельцу почты mail.ru</vt:lpstr>
      <vt:lpstr>«Нигерийские письма» - перевод денег за щедрое вознаграждение</vt:lpstr>
      <vt:lpstr>Еще один «шедевр эпистолярного жанра»</vt:lpstr>
      <vt:lpstr>Ноах-программы Задача: вввести пользователя в заблуждение с целью получения выгоды</vt:lpstr>
      <vt:lpstr>Пример Hоах-программы в виде программы-антивируса</vt:lpstr>
      <vt:lpstr>Пример программы для взлома почтовых ящиков, которая на самом деле отправляет введенные данные злоумышленнику</vt:lpstr>
      <vt:lpstr>Пример программы для клонирования карт оплаты телефона, которая пересылает введенный код неактивированной карты злоумышленнику</vt:lpstr>
      <vt:lpstr>SMS-голосование и оплата </vt:lpstr>
      <vt:lpstr>Пример мошенничества посредством смс-оплаты услуг</vt:lpstr>
      <vt:lpstr>Блокировка компьютера и данных пользователя </vt:lpstr>
      <vt:lpstr>Пример взлома компьютера в виде  установки порно-баннера</vt:lpstr>
      <vt:lpstr>Как защититься от мошенников</vt:lpstr>
    </vt:vector>
  </TitlesOfParts>
  <LinksUpToDate>false</LinksUpToDate>
  <SharedDoc>false</SharedDoc>
  <HyperlinksChanged>false</HyperlinksChanged>
  <AppVersion>12.0000</AppVersion>
</Properties>
</file>

<file path=docProps/core.xml><?xml version="1.0" encoding="utf-8"?>
<cp:coreProperties xmlns:cp="http://schemas.openxmlformats.org/package/2006/metadata/core-properties" xmlns:dc="http://purl.org/dc/elements/1.1/" xmlns:dcterms="http://purl.org/dc/terms/" xmlns:dcmitype="http://purl.org/dc/dcmitype/" xmlns:xsi="http://www.w3.org/2001/XMLSchema-instance">
  <dc:title>Интернет-мошенничество</dc:title>
  <dc:creator>Наталья</dc:creator>
  <cp:lastModifiedBy>Татьяна</cp:lastModifiedBy>
  <cp:revision>42</cp:revision>
  <dcterms:created xsi:type="dcterms:W3CDTF">2016-01-25T10:38:22Z</dcterms:created>
  <dcterms:modified xsi:type="dcterms:W3CDTF">2016-02-03T09:04:48Z</dcterms:modified>
</cp:coreProperties>
</file>