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9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notesSlides/notesSlide10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1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2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3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6" r:id="rId2"/>
    <p:sldId id="257" r:id="rId3"/>
    <p:sldId id="259" r:id="rId4"/>
    <p:sldId id="276" r:id="rId5"/>
    <p:sldId id="260" r:id="rId6"/>
    <p:sldId id="261" r:id="rId7"/>
    <p:sldId id="295" r:id="rId8"/>
    <p:sldId id="300" r:id="rId9"/>
    <p:sldId id="301" r:id="rId10"/>
    <p:sldId id="303" r:id="rId11"/>
    <p:sldId id="294" r:id="rId12"/>
    <p:sldId id="296" r:id="rId13"/>
    <p:sldId id="304" r:id="rId14"/>
    <p:sldId id="312" r:id="rId15"/>
    <p:sldId id="307" r:id="rId16"/>
    <p:sldId id="293" r:id="rId17"/>
    <p:sldId id="298" r:id="rId18"/>
    <p:sldId id="299" r:id="rId19"/>
    <p:sldId id="311" r:id="rId20"/>
    <p:sldId id="310" r:id="rId21"/>
    <p:sldId id="313" r:id="rId22"/>
    <p:sldId id="315" r:id="rId23"/>
    <p:sldId id="317" r:id="rId24"/>
    <p:sldId id="316" r:id="rId25"/>
    <p:sldId id="278" r:id="rId26"/>
    <p:sldId id="279" r:id="rId27"/>
    <p:sldId id="281" r:id="rId28"/>
    <p:sldId id="282" r:id="rId29"/>
    <p:sldId id="284" r:id="rId30"/>
    <p:sldId id="285" r:id="rId31"/>
    <p:sldId id="286" r:id="rId32"/>
    <p:sldId id="287" r:id="rId33"/>
    <p:sldId id="319" r:id="rId34"/>
    <p:sldId id="318" r:id="rId35"/>
    <p:sldId id="288" r:id="rId36"/>
    <p:sldId id="289" r:id="rId37"/>
    <p:sldId id="290" r:id="rId38"/>
    <p:sldId id="291" r:id="rId39"/>
    <p:sldId id="292" r:id="rId40"/>
    <p:sldId id="320" r:id="rId41"/>
    <p:sldId id="321" r:id="rId42"/>
    <p:sldId id="275" r:id="rId43"/>
    <p:sldId id="258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094" y="-5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2015</c:v>
                </c:pt>
              </c:strCache>
            </c:strRef>
          </c:tx>
          <c:invertIfNegative val="0"/>
          <c:cat>
            <c:strRef>
              <c:f>Лист1!$A$2:$A$11</c:f>
              <c:strCache>
                <c:ptCount val="10"/>
                <c:pt idx="0">
                  <c:v>Библия</c:v>
                </c:pt>
                <c:pt idx="1">
                  <c:v>Цитаты Мао Цзедуна</c:v>
                </c:pt>
                <c:pt idx="2">
                  <c:v>Гарри Поттер</c:v>
                </c:pt>
                <c:pt idx="3">
                  <c:v>Властелин колец</c:v>
                </c:pt>
                <c:pt idx="4">
                  <c:v>Алхимик</c:v>
                </c:pt>
                <c:pt idx="5">
                  <c:v>Код да Винчи</c:v>
                </c:pt>
                <c:pt idx="6">
                  <c:v>Сумерки</c:v>
                </c:pt>
                <c:pt idx="7">
                  <c:v>Унесенные ветром</c:v>
                </c:pt>
                <c:pt idx="8">
                  <c:v>Думай и богатей</c:v>
                </c:pt>
                <c:pt idx="9">
                  <c:v>Дневник Анны Франк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16</c:v>
                </c:pt>
                <c:pt idx="1">
                  <c:v>14</c:v>
                </c:pt>
                <c:pt idx="2">
                  <c:v>10</c:v>
                </c:pt>
                <c:pt idx="3">
                  <c:v>9</c:v>
                </c:pt>
                <c:pt idx="4">
                  <c:v>8</c:v>
                </c:pt>
                <c:pt idx="5">
                  <c:v>6</c:v>
                </c:pt>
                <c:pt idx="6">
                  <c:v>5.5</c:v>
                </c:pt>
                <c:pt idx="7">
                  <c:v>4</c:v>
                </c:pt>
                <c:pt idx="8">
                  <c:v>3.9</c:v>
                </c:pt>
                <c:pt idx="9">
                  <c:v>3.8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cat>
            <c:strRef>
              <c:f>Лист1!$A$2:$A$11</c:f>
              <c:strCache>
                <c:ptCount val="10"/>
                <c:pt idx="0">
                  <c:v>Библия</c:v>
                </c:pt>
                <c:pt idx="1">
                  <c:v>Цитаты Мао Цзедуна</c:v>
                </c:pt>
                <c:pt idx="2">
                  <c:v>Гарри Поттер</c:v>
                </c:pt>
                <c:pt idx="3">
                  <c:v>Властелин колец</c:v>
                </c:pt>
                <c:pt idx="4">
                  <c:v>Алхимик</c:v>
                </c:pt>
                <c:pt idx="5">
                  <c:v>Код да Винчи</c:v>
                </c:pt>
                <c:pt idx="6">
                  <c:v>Сумерки</c:v>
                </c:pt>
                <c:pt idx="7">
                  <c:v>Унесенные ветром</c:v>
                </c:pt>
                <c:pt idx="8">
                  <c:v>Думай и богатей</c:v>
                </c:pt>
                <c:pt idx="9">
                  <c:v>Дневник Анны Франк</c:v>
                </c:pt>
              </c:strCache>
            </c:strRef>
          </c:cat>
          <c:val>
            <c:numRef>
              <c:f>Лист1!$C$2:$C$11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cat>
            <c:strRef>
              <c:f>Лист1!$A$2:$A$11</c:f>
              <c:strCache>
                <c:ptCount val="10"/>
                <c:pt idx="0">
                  <c:v>Библия</c:v>
                </c:pt>
                <c:pt idx="1">
                  <c:v>Цитаты Мао Цзедуна</c:v>
                </c:pt>
                <c:pt idx="2">
                  <c:v>Гарри Поттер</c:v>
                </c:pt>
                <c:pt idx="3">
                  <c:v>Властелин колец</c:v>
                </c:pt>
                <c:pt idx="4">
                  <c:v>Алхимик</c:v>
                </c:pt>
                <c:pt idx="5">
                  <c:v>Код да Винчи</c:v>
                </c:pt>
                <c:pt idx="6">
                  <c:v>Сумерки</c:v>
                </c:pt>
                <c:pt idx="7">
                  <c:v>Унесенные ветром</c:v>
                </c:pt>
                <c:pt idx="8">
                  <c:v>Думай и богатей</c:v>
                </c:pt>
                <c:pt idx="9">
                  <c:v>Дневник Анны Франк</c:v>
                </c:pt>
              </c:strCache>
            </c:strRef>
          </c:cat>
          <c:val>
            <c:numRef>
              <c:f>Лист1!$D$2:$D$11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2911616"/>
        <c:axId val="62913152"/>
      </c:barChart>
      <c:catAx>
        <c:axId val="62911616"/>
        <c:scaling>
          <c:orientation val="minMax"/>
        </c:scaling>
        <c:delete val="0"/>
        <c:axPos val="b"/>
        <c:majorTickMark val="out"/>
        <c:minorTickMark val="none"/>
        <c:tickLblPos val="nextTo"/>
        <c:crossAx val="62913152"/>
        <c:crosses val="autoZero"/>
        <c:auto val="1"/>
        <c:lblAlgn val="ctr"/>
        <c:lblOffset val="100"/>
        <c:noMultiLvlLbl val="0"/>
      </c:catAx>
      <c:valAx>
        <c:axId val="629131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629116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8107113231024471E-2"/>
          <c:y val="4.2500439749874871E-2"/>
          <c:w val="0.96378577353795103"/>
          <c:h val="0.87124123663730335"/>
        </c:manualLayout>
      </c:layout>
      <c:bar3DChart>
        <c:barDir val="col"/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9804160"/>
        <c:axId val="109810048"/>
        <c:axId val="62867200"/>
      </c:bar3DChart>
      <c:catAx>
        <c:axId val="109804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9810048"/>
        <c:crosses val="autoZero"/>
        <c:auto val="1"/>
        <c:lblAlgn val="ctr"/>
        <c:lblOffset val="100"/>
        <c:noMultiLvlLbl val="0"/>
      </c:catAx>
      <c:valAx>
        <c:axId val="1098100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9804160"/>
        <c:crosses val="autoZero"/>
        <c:crossBetween val="between"/>
      </c:valAx>
      <c:serAx>
        <c:axId val="62867200"/>
        <c:scaling>
          <c:orientation val="minMax"/>
        </c:scaling>
        <c:delete val="1"/>
        <c:axPos val="b"/>
        <c:majorTickMark val="out"/>
        <c:minorTickMark val="none"/>
        <c:tickLblPos val="nextTo"/>
        <c:crossAx val="109810048"/>
        <c:crosses val="autoZero"/>
      </c:serAx>
    </c:plotArea>
    <c:plotVisOnly val="1"/>
    <c:dispBlanksAs val="gap"/>
    <c:showDLblsOverMax val="0"/>
  </c:chart>
  <c:spPr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Nokia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Китай</c:v>
                </c:pt>
                <c:pt idx="1">
                  <c:v>Россия</c:v>
                </c:pt>
                <c:pt idx="2">
                  <c:v>США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15.38</c:v>
                </c:pt>
                <c:pt idx="1">
                  <c:v>10.199999999999999</c:v>
                </c:pt>
                <c:pt idx="2">
                  <c:v>13.5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Samsung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Китай</c:v>
                </c:pt>
                <c:pt idx="1">
                  <c:v>Россия</c:v>
                </c:pt>
                <c:pt idx="2">
                  <c:v>США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24.1</c:v>
                </c:pt>
                <c:pt idx="1">
                  <c:v>8.3000000000000007</c:v>
                </c:pt>
                <c:pt idx="2">
                  <c:v>21.8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Motorola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Китай</c:v>
                </c:pt>
                <c:pt idx="1">
                  <c:v>Россия</c:v>
                </c:pt>
                <c:pt idx="2">
                  <c:v>США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15.5</c:v>
                </c:pt>
                <c:pt idx="1">
                  <c:v>12</c:v>
                </c:pt>
                <c:pt idx="2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1095168"/>
        <c:axId val="111101056"/>
      </c:barChart>
      <c:catAx>
        <c:axId val="111095168"/>
        <c:scaling>
          <c:orientation val="minMax"/>
        </c:scaling>
        <c:delete val="0"/>
        <c:axPos val="l"/>
        <c:majorTickMark val="out"/>
        <c:minorTickMark val="none"/>
        <c:tickLblPos val="nextTo"/>
        <c:crossAx val="111101056"/>
        <c:crosses val="autoZero"/>
        <c:auto val="1"/>
        <c:lblAlgn val="ctr"/>
        <c:lblOffset val="100"/>
        <c:noMultiLvlLbl val="0"/>
      </c:catAx>
      <c:valAx>
        <c:axId val="11110105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1109516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Nokia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Китай</c:v>
                </c:pt>
                <c:pt idx="1">
                  <c:v>Россия</c:v>
                </c:pt>
                <c:pt idx="2">
                  <c:v>США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Samsung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Китай</c:v>
                </c:pt>
                <c:pt idx="1">
                  <c:v>Россия</c:v>
                </c:pt>
                <c:pt idx="2">
                  <c:v>США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Motorola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Китай</c:v>
                </c:pt>
                <c:pt idx="1">
                  <c:v>Россия</c:v>
                </c:pt>
                <c:pt idx="2">
                  <c:v>США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1139840"/>
        <c:axId val="111145728"/>
      </c:barChart>
      <c:catAx>
        <c:axId val="111139840"/>
        <c:scaling>
          <c:orientation val="minMax"/>
        </c:scaling>
        <c:delete val="0"/>
        <c:axPos val="l"/>
        <c:majorTickMark val="out"/>
        <c:minorTickMark val="none"/>
        <c:tickLblPos val="nextTo"/>
        <c:crossAx val="111145728"/>
        <c:crosses val="autoZero"/>
        <c:auto val="1"/>
        <c:lblAlgn val="ctr"/>
        <c:lblOffset val="100"/>
        <c:noMultiLvlLbl val="0"/>
      </c:catAx>
      <c:valAx>
        <c:axId val="1111457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113984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832058-F19B-43E8-82AC-32F6801E27A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DD47E98E-C07B-4AA0-9482-99C1B31928F4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6367A343-CADB-421C-AE48-4F90E5AF20B1}" type="parTrans" cxnId="{54AD0D7B-5C25-4C7B-9CE1-08DA820ECA1E}">
      <dgm:prSet/>
      <dgm:spPr/>
      <dgm:t>
        <a:bodyPr/>
        <a:lstStyle/>
        <a:p>
          <a:endParaRPr lang="ru-RU"/>
        </a:p>
      </dgm:t>
    </dgm:pt>
    <dgm:pt modelId="{F8DBA0C9-E426-427C-9754-95F28D339046}" type="sibTrans" cxnId="{54AD0D7B-5C25-4C7B-9CE1-08DA820ECA1E}">
      <dgm:prSet/>
      <dgm:spPr/>
      <dgm:t>
        <a:bodyPr/>
        <a:lstStyle/>
        <a:p>
          <a:endParaRPr lang="ru-RU"/>
        </a:p>
      </dgm:t>
    </dgm:pt>
    <dgm:pt modelId="{19B6A520-759D-4297-8D12-ABE3704F0E19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194F015F-64E9-4C2D-9585-08D4CCC117B7}" type="parTrans" cxnId="{B40A89B7-55E0-4E9E-BF7C-40F9B86231FA}">
      <dgm:prSet/>
      <dgm:spPr/>
      <dgm:t>
        <a:bodyPr/>
        <a:lstStyle/>
        <a:p>
          <a:endParaRPr lang="ru-RU"/>
        </a:p>
      </dgm:t>
    </dgm:pt>
    <dgm:pt modelId="{095ED95F-66DC-4928-BEDA-2F90ECFDD0BF}" type="sibTrans" cxnId="{B40A89B7-55E0-4E9E-BF7C-40F9B86231FA}">
      <dgm:prSet/>
      <dgm:spPr/>
      <dgm:t>
        <a:bodyPr/>
        <a:lstStyle/>
        <a:p>
          <a:endParaRPr lang="ru-RU"/>
        </a:p>
      </dgm:t>
    </dgm:pt>
    <dgm:pt modelId="{0097A286-7027-4464-BEC5-B69018416099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B64BE4FB-5E47-452E-95BF-5F102CA602B6}" type="parTrans" cxnId="{99610CFE-E4B4-4324-9117-A6F013D3671A}">
      <dgm:prSet/>
      <dgm:spPr/>
      <dgm:t>
        <a:bodyPr/>
        <a:lstStyle/>
        <a:p>
          <a:endParaRPr lang="ru-RU"/>
        </a:p>
      </dgm:t>
    </dgm:pt>
    <dgm:pt modelId="{634B8048-2E9B-43B8-9A07-6563D4B1EBA0}" type="sibTrans" cxnId="{99610CFE-E4B4-4324-9117-A6F013D3671A}">
      <dgm:prSet/>
      <dgm:spPr/>
      <dgm:t>
        <a:bodyPr/>
        <a:lstStyle/>
        <a:p>
          <a:endParaRPr lang="ru-RU"/>
        </a:p>
      </dgm:t>
    </dgm:pt>
    <dgm:pt modelId="{E5C38ABB-9CD5-4C85-BCCA-76C97332F6E1}" type="pres">
      <dgm:prSet presAssocID="{31832058-F19B-43E8-82AC-32F6801E27A0}" presName="Name0" presStyleCnt="0">
        <dgm:presLayoutVars>
          <dgm:dir/>
          <dgm:resizeHandles val="exact"/>
        </dgm:presLayoutVars>
      </dgm:prSet>
      <dgm:spPr/>
    </dgm:pt>
    <dgm:pt modelId="{7D2D660A-8918-433F-B900-5B9CB81DFB5F}" type="pres">
      <dgm:prSet presAssocID="{DD47E98E-C07B-4AA0-9482-99C1B31928F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B891A9-6D6D-46B8-880C-0949E5BAB8B3}" type="pres">
      <dgm:prSet presAssocID="{F8DBA0C9-E426-427C-9754-95F28D339046}" presName="sibTrans" presStyleLbl="sibTrans2D1" presStyleIdx="0" presStyleCnt="2" custScaleX="139976"/>
      <dgm:spPr/>
      <dgm:t>
        <a:bodyPr/>
        <a:lstStyle/>
        <a:p>
          <a:endParaRPr lang="ru-RU"/>
        </a:p>
      </dgm:t>
    </dgm:pt>
    <dgm:pt modelId="{A8343F07-BD9F-4FCF-A645-C28BF7BE2C24}" type="pres">
      <dgm:prSet presAssocID="{F8DBA0C9-E426-427C-9754-95F28D339046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6BCD5AF4-1E49-4257-9EA5-1D22915BE09B}" type="pres">
      <dgm:prSet presAssocID="{19B6A520-759D-4297-8D12-ABE3704F0E1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4B384C-6B2C-4C79-B752-F368D0822679}" type="pres">
      <dgm:prSet presAssocID="{095ED95F-66DC-4928-BEDA-2F90ECFDD0BF}" presName="sibTrans" presStyleLbl="sibTrans2D1" presStyleIdx="1" presStyleCnt="2" custScaleX="144883"/>
      <dgm:spPr/>
      <dgm:t>
        <a:bodyPr/>
        <a:lstStyle/>
        <a:p>
          <a:endParaRPr lang="ru-RU"/>
        </a:p>
      </dgm:t>
    </dgm:pt>
    <dgm:pt modelId="{358E2B98-5275-4595-8513-C4EF2A736C20}" type="pres">
      <dgm:prSet presAssocID="{095ED95F-66DC-4928-BEDA-2F90ECFDD0BF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1F34DE70-CF9E-42FE-B045-E90EA4B25CF5}" type="pres">
      <dgm:prSet presAssocID="{0097A286-7027-4464-BEC5-B6901841609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E4C741D-2B04-42CD-8348-52EF95534539}" type="presOf" srcId="{0097A286-7027-4464-BEC5-B69018416099}" destId="{1F34DE70-CF9E-42FE-B045-E90EA4B25CF5}" srcOrd="0" destOrd="0" presId="urn:microsoft.com/office/officeart/2005/8/layout/process1"/>
    <dgm:cxn modelId="{ACF1047C-2CE1-46F1-9680-1EC24370946C}" type="presOf" srcId="{DD47E98E-C07B-4AA0-9482-99C1B31928F4}" destId="{7D2D660A-8918-433F-B900-5B9CB81DFB5F}" srcOrd="0" destOrd="0" presId="urn:microsoft.com/office/officeart/2005/8/layout/process1"/>
    <dgm:cxn modelId="{18CCE134-E74D-4D9D-8099-BAA3A737E62A}" type="presOf" srcId="{F8DBA0C9-E426-427C-9754-95F28D339046}" destId="{DAB891A9-6D6D-46B8-880C-0949E5BAB8B3}" srcOrd="0" destOrd="0" presId="urn:microsoft.com/office/officeart/2005/8/layout/process1"/>
    <dgm:cxn modelId="{B40A89B7-55E0-4E9E-BF7C-40F9B86231FA}" srcId="{31832058-F19B-43E8-82AC-32F6801E27A0}" destId="{19B6A520-759D-4297-8D12-ABE3704F0E19}" srcOrd="1" destOrd="0" parTransId="{194F015F-64E9-4C2D-9585-08D4CCC117B7}" sibTransId="{095ED95F-66DC-4928-BEDA-2F90ECFDD0BF}"/>
    <dgm:cxn modelId="{10CBCC8B-F6B2-4F94-B39B-E65A20877673}" type="presOf" srcId="{19B6A520-759D-4297-8D12-ABE3704F0E19}" destId="{6BCD5AF4-1E49-4257-9EA5-1D22915BE09B}" srcOrd="0" destOrd="0" presId="urn:microsoft.com/office/officeart/2005/8/layout/process1"/>
    <dgm:cxn modelId="{A0D46DA3-8CC0-404B-BC7A-3B9AF76D68D0}" type="presOf" srcId="{095ED95F-66DC-4928-BEDA-2F90ECFDD0BF}" destId="{064B384C-6B2C-4C79-B752-F368D0822679}" srcOrd="0" destOrd="0" presId="urn:microsoft.com/office/officeart/2005/8/layout/process1"/>
    <dgm:cxn modelId="{54AD0D7B-5C25-4C7B-9CE1-08DA820ECA1E}" srcId="{31832058-F19B-43E8-82AC-32F6801E27A0}" destId="{DD47E98E-C07B-4AA0-9482-99C1B31928F4}" srcOrd="0" destOrd="0" parTransId="{6367A343-CADB-421C-AE48-4F90E5AF20B1}" sibTransId="{F8DBA0C9-E426-427C-9754-95F28D339046}"/>
    <dgm:cxn modelId="{12B843E2-40FF-465A-9690-356B98CF6A74}" type="presOf" srcId="{F8DBA0C9-E426-427C-9754-95F28D339046}" destId="{A8343F07-BD9F-4FCF-A645-C28BF7BE2C24}" srcOrd="1" destOrd="0" presId="urn:microsoft.com/office/officeart/2005/8/layout/process1"/>
    <dgm:cxn modelId="{99610CFE-E4B4-4324-9117-A6F013D3671A}" srcId="{31832058-F19B-43E8-82AC-32F6801E27A0}" destId="{0097A286-7027-4464-BEC5-B69018416099}" srcOrd="2" destOrd="0" parTransId="{B64BE4FB-5E47-452E-95BF-5F102CA602B6}" sibTransId="{634B8048-2E9B-43B8-9A07-6563D4B1EBA0}"/>
    <dgm:cxn modelId="{BEC3BAA4-F413-4FB4-9957-9689C8E1520D}" type="presOf" srcId="{095ED95F-66DC-4928-BEDA-2F90ECFDD0BF}" destId="{358E2B98-5275-4595-8513-C4EF2A736C20}" srcOrd="1" destOrd="0" presId="urn:microsoft.com/office/officeart/2005/8/layout/process1"/>
    <dgm:cxn modelId="{47B17DC3-24CA-4AAD-88BD-02EFB0A09F23}" type="presOf" srcId="{31832058-F19B-43E8-82AC-32F6801E27A0}" destId="{E5C38ABB-9CD5-4C85-BCCA-76C97332F6E1}" srcOrd="0" destOrd="0" presId="urn:microsoft.com/office/officeart/2005/8/layout/process1"/>
    <dgm:cxn modelId="{200F4561-1E6A-4F6C-9430-1F49B12FD0FC}" type="presParOf" srcId="{E5C38ABB-9CD5-4C85-BCCA-76C97332F6E1}" destId="{7D2D660A-8918-433F-B900-5B9CB81DFB5F}" srcOrd="0" destOrd="0" presId="urn:microsoft.com/office/officeart/2005/8/layout/process1"/>
    <dgm:cxn modelId="{8ACDD3F4-2D04-46A3-8706-DA8E99FB608C}" type="presParOf" srcId="{E5C38ABB-9CD5-4C85-BCCA-76C97332F6E1}" destId="{DAB891A9-6D6D-46B8-880C-0949E5BAB8B3}" srcOrd="1" destOrd="0" presId="urn:microsoft.com/office/officeart/2005/8/layout/process1"/>
    <dgm:cxn modelId="{5F4EAA95-2CA0-464E-B6C0-F7A60F81A246}" type="presParOf" srcId="{DAB891A9-6D6D-46B8-880C-0949E5BAB8B3}" destId="{A8343F07-BD9F-4FCF-A645-C28BF7BE2C24}" srcOrd="0" destOrd="0" presId="urn:microsoft.com/office/officeart/2005/8/layout/process1"/>
    <dgm:cxn modelId="{FAC45313-668A-417D-A8E1-56164267E6DD}" type="presParOf" srcId="{E5C38ABB-9CD5-4C85-BCCA-76C97332F6E1}" destId="{6BCD5AF4-1E49-4257-9EA5-1D22915BE09B}" srcOrd="2" destOrd="0" presId="urn:microsoft.com/office/officeart/2005/8/layout/process1"/>
    <dgm:cxn modelId="{82AB44EE-A778-44F0-98C2-F9C3D1BD0F06}" type="presParOf" srcId="{E5C38ABB-9CD5-4C85-BCCA-76C97332F6E1}" destId="{064B384C-6B2C-4C79-B752-F368D0822679}" srcOrd="3" destOrd="0" presId="urn:microsoft.com/office/officeart/2005/8/layout/process1"/>
    <dgm:cxn modelId="{09EE211A-8733-4E13-BA29-3D036F08A351}" type="presParOf" srcId="{064B384C-6B2C-4C79-B752-F368D0822679}" destId="{358E2B98-5275-4595-8513-C4EF2A736C20}" srcOrd="0" destOrd="0" presId="urn:microsoft.com/office/officeart/2005/8/layout/process1"/>
    <dgm:cxn modelId="{A7E8BAA2-94D1-49E5-A84F-ADFCB7E43BB8}" type="presParOf" srcId="{E5C38ABB-9CD5-4C85-BCCA-76C97332F6E1}" destId="{1F34DE70-CF9E-42FE-B045-E90EA4B25CF5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6D08693-81DA-4D61-B905-5EBE4222156D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2FD1B0-05A4-4BC6-8946-D6E8D4186AC8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3100" dirty="0" smtClean="0"/>
            <a:t>контраст</a:t>
          </a:r>
          <a:endParaRPr lang="ru-RU" sz="3100" dirty="0"/>
        </a:p>
      </dgm:t>
    </dgm:pt>
    <dgm:pt modelId="{E2A2C350-DC1E-4048-958E-7DE90BBF5427}" type="parTrans" cxnId="{B6A42AEF-5983-4BA2-8322-68DE7E5FB1CB}">
      <dgm:prSet/>
      <dgm:spPr/>
      <dgm:t>
        <a:bodyPr/>
        <a:lstStyle/>
        <a:p>
          <a:endParaRPr lang="ru-RU"/>
        </a:p>
      </dgm:t>
    </dgm:pt>
    <dgm:pt modelId="{CE630EBA-88F7-42C6-8CF8-CC25E612A0B2}" type="sibTrans" cxnId="{B6A42AEF-5983-4BA2-8322-68DE7E5FB1CB}">
      <dgm:prSet/>
      <dgm:spPr/>
      <dgm:t>
        <a:bodyPr/>
        <a:lstStyle/>
        <a:p>
          <a:endParaRPr lang="ru-RU"/>
        </a:p>
      </dgm:t>
    </dgm:pt>
    <dgm:pt modelId="{7F656FC8-CDEB-4807-B1F6-FC0CFF5476B1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3500" dirty="0" smtClean="0"/>
            <a:t>повтор</a:t>
          </a:r>
          <a:endParaRPr lang="ru-RU" sz="3500" dirty="0"/>
        </a:p>
      </dgm:t>
    </dgm:pt>
    <dgm:pt modelId="{98C99859-62F7-4C87-AC8B-FE9687400E11}" type="parTrans" cxnId="{D502FF4C-8475-4498-AE6E-600632B5C9FE}">
      <dgm:prSet/>
      <dgm:spPr/>
      <dgm:t>
        <a:bodyPr/>
        <a:lstStyle/>
        <a:p>
          <a:endParaRPr lang="ru-RU"/>
        </a:p>
      </dgm:t>
    </dgm:pt>
    <dgm:pt modelId="{CA55E2A5-3D5D-4822-B6A8-A7845676C6B0}" type="sibTrans" cxnId="{D502FF4C-8475-4498-AE6E-600632B5C9FE}">
      <dgm:prSet/>
      <dgm:spPr/>
      <dgm:t>
        <a:bodyPr/>
        <a:lstStyle/>
        <a:p>
          <a:endParaRPr lang="ru-RU"/>
        </a:p>
      </dgm:t>
    </dgm:pt>
    <dgm:pt modelId="{DD116FD4-BCC9-421E-B1BA-77BBB4E42F14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2000" dirty="0" smtClean="0"/>
            <a:t>выравнивание</a:t>
          </a:r>
          <a:endParaRPr lang="ru-RU" sz="2000" dirty="0"/>
        </a:p>
      </dgm:t>
    </dgm:pt>
    <dgm:pt modelId="{4936DB0C-7CEE-4CF1-82A9-F896B6949AC5}" type="parTrans" cxnId="{2155A075-13C4-4BF0-861C-3D8E771F4655}">
      <dgm:prSet/>
      <dgm:spPr/>
      <dgm:t>
        <a:bodyPr/>
        <a:lstStyle/>
        <a:p>
          <a:endParaRPr lang="ru-RU"/>
        </a:p>
      </dgm:t>
    </dgm:pt>
    <dgm:pt modelId="{88A7AAC0-A7DB-41C0-8CBF-34EA3C012772}" type="sibTrans" cxnId="{2155A075-13C4-4BF0-861C-3D8E771F4655}">
      <dgm:prSet/>
      <dgm:spPr/>
      <dgm:t>
        <a:bodyPr/>
        <a:lstStyle/>
        <a:p>
          <a:endParaRPr lang="ru-RU"/>
        </a:p>
      </dgm:t>
    </dgm:pt>
    <dgm:pt modelId="{40720F7F-96F7-4821-9466-D83AD535A416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2000" dirty="0" smtClean="0">
              <a:solidFill>
                <a:srgbClr val="C00000"/>
              </a:solidFill>
            </a:rPr>
            <a:t>приближение</a:t>
          </a:r>
          <a:endParaRPr lang="ru-RU" sz="2000" dirty="0">
            <a:solidFill>
              <a:srgbClr val="C00000"/>
            </a:solidFill>
          </a:endParaRPr>
        </a:p>
      </dgm:t>
    </dgm:pt>
    <dgm:pt modelId="{FFAA243F-03A1-4B1F-876D-4718D708DCE7}" type="parTrans" cxnId="{73475305-C223-4C67-A67E-A7E1AD41E09C}">
      <dgm:prSet/>
      <dgm:spPr/>
      <dgm:t>
        <a:bodyPr/>
        <a:lstStyle/>
        <a:p>
          <a:endParaRPr lang="ru-RU"/>
        </a:p>
      </dgm:t>
    </dgm:pt>
    <dgm:pt modelId="{EDBD4AF8-4927-4EB4-B924-51A2F64E4AE3}" type="sibTrans" cxnId="{73475305-C223-4C67-A67E-A7E1AD41E09C}">
      <dgm:prSet/>
      <dgm:spPr/>
      <dgm:t>
        <a:bodyPr/>
        <a:lstStyle/>
        <a:p>
          <a:endParaRPr lang="ru-RU"/>
        </a:p>
      </dgm:t>
    </dgm:pt>
    <dgm:pt modelId="{DAA1DDAA-07E3-4208-B51C-84AC5F3234E2}" type="pres">
      <dgm:prSet presAssocID="{36D08693-81DA-4D61-B905-5EBE4222156D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95BA80-BD33-4ACD-9E3A-976039E0BC51}" type="pres">
      <dgm:prSet presAssocID="{36D08693-81DA-4D61-B905-5EBE4222156D}" presName="diamond" presStyleLbl="bgShp" presStyleIdx="0" presStyleCnt="1"/>
      <dgm:spPr/>
    </dgm:pt>
    <dgm:pt modelId="{5275B75B-3589-4061-9553-D2C6E7DFB01A}" type="pres">
      <dgm:prSet presAssocID="{36D08693-81DA-4D61-B905-5EBE4222156D}" presName="quad1" presStyleLbl="node1" presStyleIdx="0" presStyleCnt="4" custScaleX="105381" custScaleY="9685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F58B05-EB1C-4C7C-9A61-BB061560FCDF}" type="pres">
      <dgm:prSet presAssocID="{36D08693-81DA-4D61-B905-5EBE4222156D}" presName="quad2" presStyleLbl="node1" presStyleIdx="1" presStyleCnt="4" custScaleX="1053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86A8DE-405E-4911-B4A1-806BDE18519F}" type="pres">
      <dgm:prSet presAssocID="{36D08693-81DA-4D61-B905-5EBE4222156D}" presName="quad3" presStyleLbl="node1" presStyleIdx="2" presStyleCnt="4" custScaleX="104081" custScaleY="1040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9C03DC-2472-4D9F-A70D-40D61248B2BA}" type="pres">
      <dgm:prSet presAssocID="{36D08693-81DA-4D61-B905-5EBE4222156D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6534B4-3556-49AF-BC78-BD7457E0C738}" type="presOf" srcId="{DD116FD4-BCC9-421E-B1BA-77BBB4E42F14}" destId="{B286A8DE-405E-4911-B4A1-806BDE18519F}" srcOrd="0" destOrd="0" presId="urn:microsoft.com/office/officeart/2005/8/layout/matrix3"/>
    <dgm:cxn modelId="{5B4FA018-87DB-443C-B12E-27D8CBDAB416}" type="presOf" srcId="{40720F7F-96F7-4821-9466-D83AD535A416}" destId="{249C03DC-2472-4D9F-A70D-40D61248B2BA}" srcOrd="0" destOrd="0" presId="urn:microsoft.com/office/officeart/2005/8/layout/matrix3"/>
    <dgm:cxn modelId="{BF97EFBE-8758-43B8-8723-F828993AC7CC}" type="presOf" srcId="{7F656FC8-CDEB-4807-B1F6-FC0CFF5476B1}" destId="{8EF58B05-EB1C-4C7C-9A61-BB061560FCDF}" srcOrd="0" destOrd="0" presId="urn:microsoft.com/office/officeart/2005/8/layout/matrix3"/>
    <dgm:cxn modelId="{D502FF4C-8475-4498-AE6E-600632B5C9FE}" srcId="{36D08693-81DA-4D61-B905-5EBE4222156D}" destId="{7F656FC8-CDEB-4807-B1F6-FC0CFF5476B1}" srcOrd="1" destOrd="0" parTransId="{98C99859-62F7-4C87-AC8B-FE9687400E11}" sibTransId="{CA55E2A5-3D5D-4822-B6A8-A7845676C6B0}"/>
    <dgm:cxn modelId="{73475305-C223-4C67-A67E-A7E1AD41E09C}" srcId="{36D08693-81DA-4D61-B905-5EBE4222156D}" destId="{40720F7F-96F7-4821-9466-D83AD535A416}" srcOrd="3" destOrd="0" parTransId="{FFAA243F-03A1-4B1F-876D-4718D708DCE7}" sibTransId="{EDBD4AF8-4927-4EB4-B924-51A2F64E4AE3}"/>
    <dgm:cxn modelId="{2155A075-13C4-4BF0-861C-3D8E771F4655}" srcId="{36D08693-81DA-4D61-B905-5EBE4222156D}" destId="{DD116FD4-BCC9-421E-B1BA-77BBB4E42F14}" srcOrd="2" destOrd="0" parTransId="{4936DB0C-7CEE-4CF1-82A9-F896B6949AC5}" sibTransId="{88A7AAC0-A7DB-41C0-8CBF-34EA3C012772}"/>
    <dgm:cxn modelId="{7435ADFA-267B-4EA3-95EB-F14C7931512A}" type="presOf" srcId="{36D08693-81DA-4D61-B905-5EBE4222156D}" destId="{DAA1DDAA-07E3-4208-B51C-84AC5F3234E2}" srcOrd="0" destOrd="0" presId="urn:microsoft.com/office/officeart/2005/8/layout/matrix3"/>
    <dgm:cxn modelId="{75D7352F-8940-4533-90C0-55413DA41646}" type="presOf" srcId="{3B2FD1B0-05A4-4BC6-8946-D6E8D4186AC8}" destId="{5275B75B-3589-4061-9553-D2C6E7DFB01A}" srcOrd="0" destOrd="0" presId="urn:microsoft.com/office/officeart/2005/8/layout/matrix3"/>
    <dgm:cxn modelId="{B6A42AEF-5983-4BA2-8322-68DE7E5FB1CB}" srcId="{36D08693-81DA-4D61-B905-5EBE4222156D}" destId="{3B2FD1B0-05A4-4BC6-8946-D6E8D4186AC8}" srcOrd="0" destOrd="0" parTransId="{E2A2C350-DC1E-4048-958E-7DE90BBF5427}" sibTransId="{CE630EBA-88F7-42C6-8CF8-CC25E612A0B2}"/>
    <dgm:cxn modelId="{57C1D1DB-2C2C-4DE4-8F6C-A204BF35458E}" type="presParOf" srcId="{DAA1DDAA-07E3-4208-B51C-84AC5F3234E2}" destId="{6495BA80-BD33-4ACD-9E3A-976039E0BC51}" srcOrd="0" destOrd="0" presId="urn:microsoft.com/office/officeart/2005/8/layout/matrix3"/>
    <dgm:cxn modelId="{7A24554A-D69F-4D38-877C-045596258BB8}" type="presParOf" srcId="{DAA1DDAA-07E3-4208-B51C-84AC5F3234E2}" destId="{5275B75B-3589-4061-9553-D2C6E7DFB01A}" srcOrd="1" destOrd="0" presId="urn:microsoft.com/office/officeart/2005/8/layout/matrix3"/>
    <dgm:cxn modelId="{EB921E2A-EB34-4334-A106-48E2A14FDA51}" type="presParOf" srcId="{DAA1DDAA-07E3-4208-B51C-84AC5F3234E2}" destId="{8EF58B05-EB1C-4C7C-9A61-BB061560FCDF}" srcOrd="2" destOrd="0" presId="urn:microsoft.com/office/officeart/2005/8/layout/matrix3"/>
    <dgm:cxn modelId="{BECD2E77-6557-4684-BBD8-D1D962AC42F5}" type="presParOf" srcId="{DAA1DDAA-07E3-4208-B51C-84AC5F3234E2}" destId="{B286A8DE-405E-4911-B4A1-806BDE18519F}" srcOrd="3" destOrd="0" presId="urn:microsoft.com/office/officeart/2005/8/layout/matrix3"/>
    <dgm:cxn modelId="{609CBE05-773E-4CC0-B49F-823948DDA82D}" type="presParOf" srcId="{DAA1DDAA-07E3-4208-B51C-84AC5F3234E2}" destId="{249C03DC-2472-4D9F-A70D-40D61248B2BA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6D08693-81DA-4D61-B905-5EBE4222156D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2FD1B0-05A4-4BC6-8946-D6E8D4186AC8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3100" dirty="0" smtClean="0"/>
            <a:t>контраст</a:t>
          </a:r>
          <a:endParaRPr lang="ru-RU" sz="3100" dirty="0"/>
        </a:p>
      </dgm:t>
    </dgm:pt>
    <dgm:pt modelId="{E2A2C350-DC1E-4048-958E-7DE90BBF5427}" type="parTrans" cxnId="{B6A42AEF-5983-4BA2-8322-68DE7E5FB1CB}">
      <dgm:prSet/>
      <dgm:spPr/>
      <dgm:t>
        <a:bodyPr/>
        <a:lstStyle/>
        <a:p>
          <a:endParaRPr lang="ru-RU"/>
        </a:p>
      </dgm:t>
    </dgm:pt>
    <dgm:pt modelId="{CE630EBA-88F7-42C6-8CF8-CC25E612A0B2}" type="sibTrans" cxnId="{B6A42AEF-5983-4BA2-8322-68DE7E5FB1CB}">
      <dgm:prSet/>
      <dgm:spPr/>
      <dgm:t>
        <a:bodyPr/>
        <a:lstStyle/>
        <a:p>
          <a:endParaRPr lang="ru-RU"/>
        </a:p>
      </dgm:t>
    </dgm:pt>
    <dgm:pt modelId="{7F656FC8-CDEB-4807-B1F6-FC0CFF5476B1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3500" dirty="0" smtClean="0"/>
            <a:t>повтор</a:t>
          </a:r>
          <a:endParaRPr lang="ru-RU" sz="3500" dirty="0"/>
        </a:p>
      </dgm:t>
    </dgm:pt>
    <dgm:pt modelId="{98C99859-62F7-4C87-AC8B-FE9687400E11}" type="parTrans" cxnId="{D502FF4C-8475-4498-AE6E-600632B5C9FE}">
      <dgm:prSet/>
      <dgm:spPr/>
      <dgm:t>
        <a:bodyPr/>
        <a:lstStyle/>
        <a:p>
          <a:endParaRPr lang="ru-RU"/>
        </a:p>
      </dgm:t>
    </dgm:pt>
    <dgm:pt modelId="{CA55E2A5-3D5D-4822-B6A8-A7845676C6B0}" type="sibTrans" cxnId="{D502FF4C-8475-4498-AE6E-600632B5C9FE}">
      <dgm:prSet/>
      <dgm:spPr/>
      <dgm:t>
        <a:bodyPr/>
        <a:lstStyle/>
        <a:p>
          <a:endParaRPr lang="ru-RU"/>
        </a:p>
      </dgm:t>
    </dgm:pt>
    <dgm:pt modelId="{DD116FD4-BCC9-421E-B1BA-77BBB4E42F14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2000" dirty="0" smtClean="0"/>
            <a:t>выравнивание</a:t>
          </a:r>
          <a:endParaRPr lang="ru-RU" sz="2000" dirty="0"/>
        </a:p>
      </dgm:t>
    </dgm:pt>
    <dgm:pt modelId="{4936DB0C-7CEE-4CF1-82A9-F896B6949AC5}" type="parTrans" cxnId="{2155A075-13C4-4BF0-861C-3D8E771F4655}">
      <dgm:prSet/>
      <dgm:spPr/>
      <dgm:t>
        <a:bodyPr/>
        <a:lstStyle/>
        <a:p>
          <a:endParaRPr lang="ru-RU"/>
        </a:p>
      </dgm:t>
    </dgm:pt>
    <dgm:pt modelId="{88A7AAC0-A7DB-41C0-8CBF-34EA3C012772}" type="sibTrans" cxnId="{2155A075-13C4-4BF0-861C-3D8E771F4655}">
      <dgm:prSet/>
      <dgm:spPr/>
      <dgm:t>
        <a:bodyPr/>
        <a:lstStyle/>
        <a:p>
          <a:endParaRPr lang="ru-RU"/>
        </a:p>
      </dgm:t>
    </dgm:pt>
    <dgm:pt modelId="{40720F7F-96F7-4821-9466-D83AD535A416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2000" dirty="0" smtClean="0"/>
            <a:t>приближение</a:t>
          </a:r>
          <a:endParaRPr lang="ru-RU" sz="2000" dirty="0"/>
        </a:p>
      </dgm:t>
    </dgm:pt>
    <dgm:pt modelId="{FFAA243F-03A1-4B1F-876D-4718D708DCE7}" type="parTrans" cxnId="{73475305-C223-4C67-A67E-A7E1AD41E09C}">
      <dgm:prSet/>
      <dgm:spPr/>
      <dgm:t>
        <a:bodyPr/>
        <a:lstStyle/>
        <a:p>
          <a:endParaRPr lang="ru-RU"/>
        </a:p>
      </dgm:t>
    </dgm:pt>
    <dgm:pt modelId="{EDBD4AF8-4927-4EB4-B924-51A2F64E4AE3}" type="sibTrans" cxnId="{73475305-C223-4C67-A67E-A7E1AD41E09C}">
      <dgm:prSet/>
      <dgm:spPr/>
      <dgm:t>
        <a:bodyPr/>
        <a:lstStyle/>
        <a:p>
          <a:endParaRPr lang="ru-RU"/>
        </a:p>
      </dgm:t>
    </dgm:pt>
    <dgm:pt modelId="{DAA1DDAA-07E3-4208-B51C-84AC5F3234E2}" type="pres">
      <dgm:prSet presAssocID="{36D08693-81DA-4D61-B905-5EBE4222156D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95BA80-BD33-4ACD-9E3A-976039E0BC51}" type="pres">
      <dgm:prSet presAssocID="{36D08693-81DA-4D61-B905-5EBE4222156D}" presName="diamond" presStyleLbl="bgShp" presStyleIdx="0" presStyleCnt="1"/>
      <dgm:spPr/>
    </dgm:pt>
    <dgm:pt modelId="{5275B75B-3589-4061-9553-D2C6E7DFB01A}" type="pres">
      <dgm:prSet presAssocID="{36D08693-81DA-4D61-B905-5EBE4222156D}" presName="quad1" presStyleLbl="node1" presStyleIdx="0" presStyleCnt="4" custScaleX="105381" custScaleY="9685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F58B05-EB1C-4C7C-9A61-BB061560FCDF}" type="pres">
      <dgm:prSet presAssocID="{36D08693-81DA-4D61-B905-5EBE4222156D}" presName="quad2" presStyleLbl="node1" presStyleIdx="1" presStyleCnt="4" custScaleX="1053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86A8DE-405E-4911-B4A1-806BDE18519F}" type="pres">
      <dgm:prSet presAssocID="{36D08693-81DA-4D61-B905-5EBE4222156D}" presName="quad3" presStyleLbl="node1" presStyleIdx="2" presStyleCnt="4" custScaleX="104081" custScaleY="1040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9C03DC-2472-4D9F-A70D-40D61248B2BA}" type="pres">
      <dgm:prSet presAssocID="{36D08693-81DA-4D61-B905-5EBE4222156D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6282C48-8712-4CB0-93FF-B91637652870}" type="presOf" srcId="{7F656FC8-CDEB-4807-B1F6-FC0CFF5476B1}" destId="{8EF58B05-EB1C-4C7C-9A61-BB061560FCDF}" srcOrd="0" destOrd="0" presId="urn:microsoft.com/office/officeart/2005/8/layout/matrix3"/>
    <dgm:cxn modelId="{D502FF4C-8475-4498-AE6E-600632B5C9FE}" srcId="{36D08693-81DA-4D61-B905-5EBE4222156D}" destId="{7F656FC8-CDEB-4807-B1F6-FC0CFF5476B1}" srcOrd="1" destOrd="0" parTransId="{98C99859-62F7-4C87-AC8B-FE9687400E11}" sibTransId="{CA55E2A5-3D5D-4822-B6A8-A7845676C6B0}"/>
    <dgm:cxn modelId="{B9FB86BB-AC08-4A95-A59D-8D7FE88AD210}" type="presOf" srcId="{36D08693-81DA-4D61-B905-5EBE4222156D}" destId="{DAA1DDAA-07E3-4208-B51C-84AC5F3234E2}" srcOrd="0" destOrd="0" presId="urn:microsoft.com/office/officeart/2005/8/layout/matrix3"/>
    <dgm:cxn modelId="{73475305-C223-4C67-A67E-A7E1AD41E09C}" srcId="{36D08693-81DA-4D61-B905-5EBE4222156D}" destId="{40720F7F-96F7-4821-9466-D83AD535A416}" srcOrd="3" destOrd="0" parTransId="{FFAA243F-03A1-4B1F-876D-4718D708DCE7}" sibTransId="{EDBD4AF8-4927-4EB4-B924-51A2F64E4AE3}"/>
    <dgm:cxn modelId="{DD2CE81F-7BBC-46BF-BB2E-31FB46122325}" type="presOf" srcId="{40720F7F-96F7-4821-9466-D83AD535A416}" destId="{249C03DC-2472-4D9F-A70D-40D61248B2BA}" srcOrd="0" destOrd="0" presId="urn:microsoft.com/office/officeart/2005/8/layout/matrix3"/>
    <dgm:cxn modelId="{2155A075-13C4-4BF0-861C-3D8E771F4655}" srcId="{36D08693-81DA-4D61-B905-5EBE4222156D}" destId="{DD116FD4-BCC9-421E-B1BA-77BBB4E42F14}" srcOrd="2" destOrd="0" parTransId="{4936DB0C-7CEE-4CF1-82A9-F896B6949AC5}" sibTransId="{88A7AAC0-A7DB-41C0-8CBF-34EA3C012772}"/>
    <dgm:cxn modelId="{D5E3AEE9-971B-4C4F-ABD2-350BB8DC1106}" type="presOf" srcId="{DD116FD4-BCC9-421E-B1BA-77BBB4E42F14}" destId="{B286A8DE-405E-4911-B4A1-806BDE18519F}" srcOrd="0" destOrd="0" presId="urn:microsoft.com/office/officeart/2005/8/layout/matrix3"/>
    <dgm:cxn modelId="{81C80E19-D2E1-410C-870E-2403AEDFBC82}" type="presOf" srcId="{3B2FD1B0-05A4-4BC6-8946-D6E8D4186AC8}" destId="{5275B75B-3589-4061-9553-D2C6E7DFB01A}" srcOrd="0" destOrd="0" presId="urn:microsoft.com/office/officeart/2005/8/layout/matrix3"/>
    <dgm:cxn modelId="{B6A42AEF-5983-4BA2-8322-68DE7E5FB1CB}" srcId="{36D08693-81DA-4D61-B905-5EBE4222156D}" destId="{3B2FD1B0-05A4-4BC6-8946-D6E8D4186AC8}" srcOrd="0" destOrd="0" parTransId="{E2A2C350-DC1E-4048-958E-7DE90BBF5427}" sibTransId="{CE630EBA-88F7-42C6-8CF8-CC25E612A0B2}"/>
    <dgm:cxn modelId="{EEA88A38-DE18-49C7-BAA6-D6E233FCDFE5}" type="presParOf" srcId="{DAA1DDAA-07E3-4208-B51C-84AC5F3234E2}" destId="{6495BA80-BD33-4ACD-9E3A-976039E0BC51}" srcOrd="0" destOrd="0" presId="urn:microsoft.com/office/officeart/2005/8/layout/matrix3"/>
    <dgm:cxn modelId="{DF5309EB-1057-449C-AC24-AA4E747A1F62}" type="presParOf" srcId="{DAA1DDAA-07E3-4208-B51C-84AC5F3234E2}" destId="{5275B75B-3589-4061-9553-D2C6E7DFB01A}" srcOrd="1" destOrd="0" presId="urn:microsoft.com/office/officeart/2005/8/layout/matrix3"/>
    <dgm:cxn modelId="{8DA7AEC3-8C1D-49A8-A1C4-BC623DAA5BE0}" type="presParOf" srcId="{DAA1DDAA-07E3-4208-B51C-84AC5F3234E2}" destId="{8EF58B05-EB1C-4C7C-9A61-BB061560FCDF}" srcOrd="2" destOrd="0" presId="urn:microsoft.com/office/officeart/2005/8/layout/matrix3"/>
    <dgm:cxn modelId="{ADD7A75C-EE24-4BC0-89E4-26C9AAABD728}" type="presParOf" srcId="{DAA1DDAA-07E3-4208-B51C-84AC5F3234E2}" destId="{B286A8DE-405E-4911-B4A1-806BDE18519F}" srcOrd="3" destOrd="0" presId="urn:microsoft.com/office/officeart/2005/8/layout/matrix3"/>
    <dgm:cxn modelId="{ADDA783A-0693-412E-BDCC-F452AA077645}" type="presParOf" srcId="{DAA1DDAA-07E3-4208-B51C-84AC5F3234E2}" destId="{249C03DC-2472-4D9F-A70D-40D61248B2BA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D08693-81DA-4D61-B905-5EBE4222156D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2FD1B0-05A4-4BC6-8946-D6E8D4186AC8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E2A2C350-DC1E-4048-958E-7DE90BBF5427}" type="parTrans" cxnId="{B6A42AEF-5983-4BA2-8322-68DE7E5FB1CB}">
      <dgm:prSet/>
      <dgm:spPr/>
      <dgm:t>
        <a:bodyPr/>
        <a:lstStyle/>
        <a:p>
          <a:endParaRPr lang="ru-RU"/>
        </a:p>
      </dgm:t>
    </dgm:pt>
    <dgm:pt modelId="{CE630EBA-88F7-42C6-8CF8-CC25E612A0B2}" type="sibTrans" cxnId="{B6A42AEF-5983-4BA2-8322-68DE7E5FB1CB}">
      <dgm:prSet/>
      <dgm:spPr/>
      <dgm:t>
        <a:bodyPr/>
        <a:lstStyle/>
        <a:p>
          <a:endParaRPr lang="ru-RU"/>
        </a:p>
      </dgm:t>
    </dgm:pt>
    <dgm:pt modelId="{7F656FC8-CDEB-4807-B1F6-FC0CFF5476B1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98C99859-62F7-4C87-AC8B-FE9687400E11}" type="parTrans" cxnId="{D502FF4C-8475-4498-AE6E-600632B5C9FE}">
      <dgm:prSet/>
      <dgm:spPr/>
      <dgm:t>
        <a:bodyPr/>
        <a:lstStyle/>
        <a:p>
          <a:endParaRPr lang="ru-RU"/>
        </a:p>
      </dgm:t>
    </dgm:pt>
    <dgm:pt modelId="{CA55E2A5-3D5D-4822-B6A8-A7845676C6B0}" type="sibTrans" cxnId="{D502FF4C-8475-4498-AE6E-600632B5C9FE}">
      <dgm:prSet/>
      <dgm:spPr/>
      <dgm:t>
        <a:bodyPr/>
        <a:lstStyle/>
        <a:p>
          <a:endParaRPr lang="ru-RU"/>
        </a:p>
      </dgm:t>
    </dgm:pt>
    <dgm:pt modelId="{DD116FD4-BCC9-421E-B1BA-77BBB4E42F14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4936DB0C-7CEE-4CF1-82A9-F896B6949AC5}" type="parTrans" cxnId="{2155A075-13C4-4BF0-861C-3D8E771F4655}">
      <dgm:prSet/>
      <dgm:spPr/>
      <dgm:t>
        <a:bodyPr/>
        <a:lstStyle/>
        <a:p>
          <a:endParaRPr lang="ru-RU"/>
        </a:p>
      </dgm:t>
    </dgm:pt>
    <dgm:pt modelId="{88A7AAC0-A7DB-41C0-8CBF-34EA3C012772}" type="sibTrans" cxnId="{2155A075-13C4-4BF0-861C-3D8E771F4655}">
      <dgm:prSet/>
      <dgm:spPr/>
      <dgm:t>
        <a:bodyPr/>
        <a:lstStyle/>
        <a:p>
          <a:endParaRPr lang="ru-RU"/>
        </a:p>
      </dgm:t>
    </dgm:pt>
    <dgm:pt modelId="{40720F7F-96F7-4821-9466-D83AD535A416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FFAA243F-03A1-4B1F-876D-4718D708DCE7}" type="parTrans" cxnId="{73475305-C223-4C67-A67E-A7E1AD41E09C}">
      <dgm:prSet/>
      <dgm:spPr/>
      <dgm:t>
        <a:bodyPr/>
        <a:lstStyle/>
        <a:p>
          <a:endParaRPr lang="ru-RU"/>
        </a:p>
      </dgm:t>
    </dgm:pt>
    <dgm:pt modelId="{EDBD4AF8-4927-4EB4-B924-51A2F64E4AE3}" type="sibTrans" cxnId="{73475305-C223-4C67-A67E-A7E1AD41E09C}">
      <dgm:prSet/>
      <dgm:spPr/>
      <dgm:t>
        <a:bodyPr/>
        <a:lstStyle/>
        <a:p>
          <a:endParaRPr lang="ru-RU"/>
        </a:p>
      </dgm:t>
    </dgm:pt>
    <dgm:pt modelId="{DAA1DDAA-07E3-4208-B51C-84AC5F3234E2}" type="pres">
      <dgm:prSet presAssocID="{36D08693-81DA-4D61-B905-5EBE4222156D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95BA80-BD33-4ACD-9E3A-976039E0BC51}" type="pres">
      <dgm:prSet presAssocID="{36D08693-81DA-4D61-B905-5EBE4222156D}" presName="diamond" presStyleLbl="bgShp" presStyleIdx="0" presStyleCnt="1"/>
      <dgm:spPr/>
    </dgm:pt>
    <dgm:pt modelId="{5275B75B-3589-4061-9553-D2C6E7DFB01A}" type="pres">
      <dgm:prSet presAssocID="{36D08693-81DA-4D61-B905-5EBE4222156D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F58B05-EB1C-4C7C-9A61-BB061560FCDF}" type="pres">
      <dgm:prSet presAssocID="{36D08693-81DA-4D61-B905-5EBE4222156D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86A8DE-405E-4911-B4A1-806BDE18519F}" type="pres">
      <dgm:prSet presAssocID="{36D08693-81DA-4D61-B905-5EBE4222156D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9C03DC-2472-4D9F-A70D-40D61248B2BA}" type="pres">
      <dgm:prSet presAssocID="{36D08693-81DA-4D61-B905-5EBE4222156D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02FF4C-8475-4498-AE6E-600632B5C9FE}" srcId="{36D08693-81DA-4D61-B905-5EBE4222156D}" destId="{7F656FC8-CDEB-4807-B1F6-FC0CFF5476B1}" srcOrd="1" destOrd="0" parTransId="{98C99859-62F7-4C87-AC8B-FE9687400E11}" sibTransId="{CA55E2A5-3D5D-4822-B6A8-A7845676C6B0}"/>
    <dgm:cxn modelId="{73475305-C223-4C67-A67E-A7E1AD41E09C}" srcId="{36D08693-81DA-4D61-B905-5EBE4222156D}" destId="{40720F7F-96F7-4821-9466-D83AD535A416}" srcOrd="3" destOrd="0" parTransId="{FFAA243F-03A1-4B1F-876D-4718D708DCE7}" sibTransId="{EDBD4AF8-4927-4EB4-B924-51A2F64E4AE3}"/>
    <dgm:cxn modelId="{507CE197-0B8E-4F85-A1B9-20B560010F0C}" type="presOf" srcId="{36D08693-81DA-4D61-B905-5EBE4222156D}" destId="{DAA1DDAA-07E3-4208-B51C-84AC5F3234E2}" srcOrd="0" destOrd="0" presId="urn:microsoft.com/office/officeart/2005/8/layout/matrix3"/>
    <dgm:cxn modelId="{2155A075-13C4-4BF0-861C-3D8E771F4655}" srcId="{36D08693-81DA-4D61-B905-5EBE4222156D}" destId="{DD116FD4-BCC9-421E-B1BA-77BBB4E42F14}" srcOrd="2" destOrd="0" parTransId="{4936DB0C-7CEE-4CF1-82A9-F896B6949AC5}" sibTransId="{88A7AAC0-A7DB-41C0-8CBF-34EA3C012772}"/>
    <dgm:cxn modelId="{1D278D7C-A147-4CB0-8649-0C515B6D3FFB}" type="presOf" srcId="{3B2FD1B0-05A4-4BC6-8946-D6E8D4186AC8}" destId="{5275B75B-3589-4061-9553-D2C6E7DFB01A}" srcOrd="0" destOrd="0" presId="urn:microsoft.com/office/officeart/2005/8/layout/matrix3"/>
    <dgm:cxn modelId="{822055D1-DF25-4484-9086-440A96921855}" type="presOf" srcId="{40720F7F-96F7-4821-9466-D83AD535A416}" destId="{249C03DC-2472-4D9F-A70D-40D61248B2BA}" srcOrd="0" destOrd="0" presId="urn:microsoft.com/office/officeart/2005/8/layout/matrix3"/>
    <dgm:cxn modelId="{624F5380-EE07-4439-B5D6-4A40360ECB92}" type="presOf" srcId="{DD116FD4-BCC9-421E-B1BA-77BBB4E42F14}" destId="{B286A8DE-405E-4911-B4A1-806BDE18519F}" srcOrd="0" destOrd="0" presId="urn:microsoft.com/office/officeart/2005/8/layout/matrix3"/>
    <dgm:cxn modelId="{B6A42AEF-5983-4BA2-8322-68DE7E5FB1CB}" srcId="{36D08693-81DA-4D61-B905-5EBE4222156D}" destId="{3B2FD1B0-05A4-4BC6-8946-D6E8D4186AC8}" srcOrd="0" destOrd="0" parTransId="{E2A2C350-DC1E-4048-958E-7DE90BBF5427}" sibTransId="{CE630EBA-88F7-42C6-8CF8-CC25E612A0B2}"/>
    <dgm:cxn modelId="{C5CD5987-2618-4125-B94A-BBF58DAB5952}" type="presOf" srcId="{7F656FC8-CDEB-4807-B1F6-FC0CFF5476B1}" destId="{8EF58B05-EB1C-4C7C-9A61-BB061560FCDF}" srcOrd="0" destOrd="0" presId="urn:microsoft.com/office/officeart/2005/8/layout/matrix3"/>
    <dgm:cxn modelId="{81678280-5AF5-46F2-B837-DB5BECF0424C}" type="presParOf" srcId="{DAA1DDAA-07E3-4208-B51C-84AC5F3234E2}" destId="{6495BA80-BD33-4ACD-9E3A-976039E0BC51}" srcOrd="0" destOrd="0" presId="urn:microsoft.com/office/officeart/2005/8/layout/matrix3"/>
    <dgm:cxn modelId="{439222DB-B22A-4909-A4D5-DDE912A16C06}" type="presParOf" srcId="{DAA1DDAA-07E3-4208-B51C-84AC5F3234E2}" destId="{5275B75B-3589-4061-9553-D2C6E7DFB01A}" srcOrd="1" destOrd="0" presId="urn:microsoft.com/office/officeart/2005/8/layout/matrix3"/>
    <dgm:cxn modelId="{6871DA2E-BE05-44EB-8323-EAD121817D2B}" type="presParOf" srcId="{DAA1DDAA-07E3-4208-B51C-84AC5F3234E2}" destId="{8EF58B05-EB1C-4C7C-9A61-BB061560FCDF}" srcOrd="2" destOrd="0" presId="urn:microsoft.com/office/officeart/2005/8/layout/matrix3"/>
    <dgm:cxn modelId="{1BE5F61A-AF3F-42EE-ABF6-50B13319B0D5}" type="presParOf" srcId="{DAA1DDAA-07E3-4208-B51C-84AC5F3234E2}" destId="{B286A8DE-405E-4911-B4A1-806BDE18519F}" srcOrd="3" destOrd="0" presId="urn:microsoft.com/office/officeart/2005/8/layout/matrix3"/>
    <dgm:cxn modelId="{51A8438E-EF1A-45C4-870C-422E1034E71E}" type="presParOf" srcId="{DAA1DDAA-07E3-4208-B51C-84AC5F3234E2}" destId="{249C03DC-2472-4D9F-A70D-40D61248B2BA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6D08693-81DA-4D61-B905-5EBE4222156D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2FD1B0-05A4-4BC6-8946-D6E8D4186AC8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4000" dirty="0" smtClean="0">
              <a:solidFill>
                <a:srgbClr val="C00000"/>
              </a:solidFill>
            </a:rPr>
            <a:t>текст</a:t>
          </a:r>
          <a:endParaRPr lang="ru-RU" sz="4000" dirty="0">
            <a:solidFill>
              <a:srgbClr val="C00000"/>
            </a:solidFill>
          </a:endParaRPr>
        </a:p>
      </dgm:t>
    </dgm:pt>
    <dgm:pt modelId="{E2A2C350-DC1E-4048-958E-7DE90BBF5427}" type="parTrans" cxnId="{B6A42AEF-5983-4BA2-8322-68DE7E5FB1CB}">
      <dgm:prSet/>
      <dgm:spPr/>
      <dgm:t>
        <a:bodyPr/>
        <a:lstStyle/>
        <a:p>
          <a:endParaRPr lang="ru-RU"/>
        </a:p>
      </dgm:t>
    </dgm:pt>
    <dgm:pt modelId="{CE630EBA-88F7-42C6-8CF8-CC25E612A0B2}" type="sibTrans" cxnId="{B6A42AEF-5983-4BA2-8322-68DE7E5FB1CB}">
      <dgm:prSet/>
      <dgm:spPr/>
      <dgm:t>
        <a:bodyPr/>
        <a:lstStyle/>
        <a:p>
          <a:endParaRPr lang="ru-RU"/>
        </a:p>
      </dgm:t>
    </dgm:pt>
    <dgm:pt modelId="{7F656FC8-CDEB-4807-B1F6-FC0CFF5476B1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4000" dirty="0" smtClean="0"/>
            <a:t>фон</a:t>
          </a:r>
          <a:endParaRPr lang="ru-RU" sz="4000" dirty="0"/>
        </a:p>
      </dgm:t>
    </dgm:pt>
    <dgm:pt modelId="{98C99859-62F7-4C87-AC8B-FE9687400E11}" type="parTrans" cxnId="{D502FF4C-8475-4498-AE6E-600632B5C9FE}">
      <dgm:prSet/>
      <dgm:spPr/>
      <dgm:t>
        <a:bodyPr/>
        <a:lstStyle/>
        <a:p>
          <a:endParaRPr lang="ru-RU"/>
        </a:p>
      </dgm:t>
    </dgm:pt>
    <dgm:pt modelId="{CA55E2A5-3D5D-4822-B6A8-A7845676C6B0}" type="sibTrans" cxnId="{D502FF4C-8475-4498-AE6E-600632B5C9FE}">
      <dgm:prSet/>
      <dgm:spPr/>
      <dgm:t>
        <a:bodyPr/>
        <a:lstStyle/>
        <a:p>
          <a:endParaRPr lang="ru-RU"/>
        </a:p>
      </dgm:t>
    </dgm:pt>
    <dgm:pt modelId="{DD116FD4-BCC9-421E-B1BA-77BBB4E42F14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3000" dirty="0" smtClean="0"/>
            <a:t>картинка</a:t>
          </a:r>
          <a:endParaRPr lang="ru-RU" sz="3000" dirty="0"/>
        </a:p>
      </dgm:t>
    </dgm:pt>
    <dgm:pt modelId="{4936DB0C-7CEE-4CF1-82A9-F896B6949AC5}" type="parTrans" cxnId="{2155A075-13C4-4BF0-861C-3D8E771F4655}">
      <dgm:prSet/>
      <dgm:spPr/>
      <dgm:t>
        <a:bodyPr/>
        <a:lstStyle/>
        <a:p>
          <a:endParaRPr lang="ru-RU"/>
        </a:p>
      </dgm:t>
    </dgm:pt>
    <dgm:pt modelId="{88A7AAC0-A7DB-41C0-8CBF-34EA3C012772}" type="sibTrans" cxnId="{2155A075-13C4-4BF0-861C-3D8E771F4655}">
      <dgm:prSet/>
      <dgm:spPr/>
      <dgm:t>
        <a:bodyPr/>
        <a:lstStyle/>
        <a:p>
          <a:endParaRPr lang="ru-RU"/>
        </a:p>
      </dgm:t>
    </dgm:pt>
    <dgm:pt modelId="{40720F7F-96F7-4821-9466-D83AD535A416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2300" b="0" dirty="0" err="1" smtClean="0"/>
            <a:t>инфографика</a:t>
          </a:r>
          <a:endParaRPr lang="ru-RU" sz="2300" b="0" dirty="0"/>
        </a:p>
      </dgm:t>
    </dgm:pt>
    <dgm:pt modelId="{FFAA243F-03A1-4B1F-876D-4718D708DCE7}" type="parTrans" cxnId="{73475305-C223-4C67-A67E-A7E1AD41E09C}">
      <dgm:prSet/>
      <dgm:spPr/>
      <dgm:t>
        <a:bodyPr/>
        <a:lstStyle/>
        <a:p>
          <a:endParaRPr lang="ru-RU"/>
        </a:p>
      </dgm:t>
    </dgm:pt>
    <dgm:pt modelId="{EDBD4AF8-4927-4EB4-B924-51A2F64E4AE3}" type="sibTrans" cxnId="{73475305-C223-4C67-A67E-A7E1AD41E09C}">
      <dgm:prSet/>
      <dgm:spPr/>
      <dgm:t>
        <a:bodyPr/>
        <a:lstStyle/>
        <a:p>
          <a:endParaRPr lang="ru-RU"/>
        </a:p>
      </dgm:t>
    </dgm:pt>
    <dgm:pt modelId="{DAA1DDAA-07E3-4208-B51C-84AC5F3234E2}" type="pres">
      <dgm:prSet presAssocID="{36D08693-81DA-4D61-B905-5EBE4222156D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95BA80-BD33-4ACD-9E3A-976039E0BC51}" type="pres">
      <dgm:prSet presAssocID="{36D08693-81DA-4D61-B905-5EBE4222156D}" presName="diamond" presStyleLbl="bgShp" presStyleIdx="0" presStyleCnt="1"/>
      <dgm:spPr/>
    </dgm:pt>
    <dgm:pt modelId="{5275B75B-3589-4061-9553-D2C6E7DFB01A}" type="pres">
      <dgm:prSet presAssocID="{36D08693-81DA-4D61-B905-5EBE4222156D}" presName="quad1" presStyleLbl="node1" presStyleIdx="0" presStyleCnt="4" custScaleX="105381" custScaleY="9685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F58B05-EB1C-4C7C-9A61-BB061560FCDF}" type="pres">
      <dgm:prSet presAssocID="{36D08693-81DA-4D61-B905-5EBE4222156D}" presName="quad2" presStyleLbl="node1" presStyleIdx="1" presStyleCnt="4" custScaleX="1053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86A8DE-405E-4911-B4A1-806BDE18519F}" type="pres">
      <dgm:prSet presAssocID="{36D08693-81DA-4D61-B905-5EBE4222156D}" presName="quad3" presStyleLbl="node1" presStyleIdx="2" presStyleCnt="4" custScaleX="104081" custScaleY="1040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9C03DC-2472-4D9F-A70D-40D61248B2BA}" type="pres">
      <dgm:prSet presAssocID="{36D08693-81DA-4D61-B905-5EBE4222156D}" presName="quad4" presStyleLbl="node1" presStyleIdx="3" presStyleCnt="4" custScaleX="10542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9690BB-4E9C-41C7-97E9-6DD088872C8C}" type="presOf" srcId="{7F656FC8-CDEB-4807-B1F6-FC0CFF5476B1}" destId="{8EF58B05-EB1C-4C7C-9A61-BB061560FCDF}" srcOrd="0" destOrd="0" presId="urn:microsoft.com/office/officeart/2005/8/layout/matrix3"/>
    <dgm:cxn modelId="{9C851EEC-D678-4E72-B150-E4A3CAB3E9C4}" type="presOf" srcId="{DD116FD4-BCC9-421E-B1BA-77BBB4E42F14}" destId="{B286A8DE-405E-4911-B4A1-806BDE18519F}" srcOrd="0" destOrd="0" presId="urn:microsoft.com/office/officeart/2005/8/layout/matrix3"/>
    <dgm:cxn modelId="{D502FF4C-8475-4498-AE6E-600632B5C9FE}" srcId="{36D08693-81DA-4D61-B905-5EBE4222156D}" destId="{7F656FC8-CDEB-4807-B1F6-FC0CFF5476B1}" srcOrd="1" destOrd="0" parTransId="{98C99859-62F7-4C87-AC8B-FE9687400E11}" sibTransId="{CA55E2A5-3D5D-4822-B6A8-A7845676C6B0}"/>
    <dgm:cxn modelId="{73475305-C223-4C67-A67E-A7E1AD41E09C}" srcId="{36D08693-81DA-4D61-B905-5EBE4222156D}" destId="{40720F7F-96F7-4821-9466-D83AD535A416}" srcOrd="3" destOrd="0" parTransId="{FFAA243F-03A1-4B1F-876D-4718D708DCE7}" sibTransId="{EDBD4AF8-4927-4EB4-B924-51A2F64E4AE3}"/>
    <dgm:cxn modelId="{E5D5BE2F-1946-4B6D-9560-9B4A224A7D98}" type="presOf" srcId="{36D08693-81DA-4D61-B905-5EBE4222156D}" destId="{DAA1DDAA-07E3-4208-B51C-84AC5F3234E2}" srcOrd="0" destOrd="0" presId="urn:microsoft.com/office/officeart/2005/8/layout/matrix3"/>
    <dgm:cxn modelId="{2155A075-13C4-4BF0-861C-3D8E771F4655}" srcId="{36D08693-81DA-4D61-B905-5EBE4222156D}" destId="{DD116FD4-BCC9-421E-B1BA-77BBB4E42F14}" srcOrd="2" destOrd="0" parTransId="{4936DB0C-7CEE-4CF1-82A9-F896B6949AC5}" sibTransId="{88A7AAC0-A7DB-41C0-8CBF-34EA3C012772}"/>
    <dgm:cxn modelId="{5F9C9216-1876-4008-AE84-FBFCD2ADDE05}" type="presOf" srcId="{3B2FD1B0-05A4-4BC6-8946-D6E8D4186AC8}" destId="{5275B75B-3589-4061-9553-D2C6E7DFB01A}" srcOrd="0" destOrd="0" presId="urn:microsoft.com/office/officeart/2005/8/layout/matrix3"/>
    <dgm:cxn modelId="{06228597-1918-4275-B7D5-887E97B2D5F4}" type="presOf" srcId="{40720F7F-96F7-4821-9466-D83AD535A416}" destId="{249C03DC-2472-4D9F-A70D-40D61248B2BA}" srcOrd="0" destOrd="0" presId="urn:microsoft.com/office/officeart/2005/8/layout/matrix3"/>
    <dgm:cxn modelId="{B6A42AEF-5983-4BA2-8322-68DE7E5FB1CB}" srcId="{36D08693-81DA-4D61-B905-5EBE4222156D}" destId="{3B2FD1B0-05A4-4BC6-8946-D6E8D4186AC8}" srcOrd="0" destOrd="0" parTransId="{E2A2C350-DC1E-4048-958E-7DE90BBF5427}" sibTransId="{CE630EBA-88F7-42C6-8CF8-CC25E612A0B2}"/>
    <dgm:cxn modelId="{94EBA403-D468-4B52-BA3D-D58AA5DEA76A}" type="presParOf" srcId="{DAA1DDAA-07E3-4208-B51C-84AC5F3234E2}" destId="{6495BA80-BD33-4ACD-9E3A-976039E0BC51}" srcOrd="0" destOrd="0" presId="urn:microsoft.com/office/officeart/2005/8/layout/matrix3"/>
    <dgm:cxn modelId="{798B0544-4D2F-456A-A42A-C9FC943FD110}" type="presParOf" srcId="{DAA1DDAA-07E3-4208-B51C-84AC5F3234E2}" destId="{5275B75B-3589-4061-9553-D2C6E7DFB01A}" srcOrd="1" destOrd="0" presId="urn:microsoft.com/office/officeart/2005/8/layout/matrix3"/>
    <dgm:cxn modelId="{3B6F65FD-042B-4015-9A6B-3A517B36F827}" type="presParOf" srcId="{DAA1DDAA-07E3-4208-B51C-84AC5F3234E2}" destId="{8EF58B05-EB1C-4C7C-9A61-BB061560FCDF}" srcOrd="2" destOrd="0" presId="urn:microsoft.com/office/officeart/2005/8/layout/matrix3"/>
    <dgm:cxn modelId="{A1A30CF5-FB6A-4085-BB43-78B50E719F0C}" type="presParOf" srcId="{DAA1DDAA-07E3-4208-B51C-84AC5F3234E2}" destId="{B286A8DE-405E-4911-B4A1-806BDE18519F}" srcOrd="3" destOrd="0" presId="urn:microsoft.com/office/officeart/2005/8/layout/matrix3"/>
    <dgm:cxn modelId="{250B954B-E551-4738-8022-A68BC32D8AAB}" type="presParOf" srcId="{DAA1DDAA-07E3-4208-B51C-84AC5F3234E2}" destId="{249C03DC-2472-4D9F-A70D-40D61248B2BA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6D08693-81DA-4D61-B905-5EBE4222156D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2FD1B0-05A4-4BC6-8946-D6E8D4186AC8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4000" dirty="0" smtClean="0"/>
            <a:t>текст</a:t>
          </a:r>
          <a:endParaRPr lang="ru-RU" sz="4000" dirty="0"/>
        </a:p>
      </dgm:t>
    </dgm:pt>
    <dgm:pt modelId="{E2A2C350-DC1E-4048-958E-7DE90BBF5427}" type="parTrans" cxnId="{B6A42AEF-5983-4BA2-8322-68DE7E5FB1CB}">
      <dgm:prSet/>
      <dgm:spPr/>
      <dgm:t>
        <a:bodyPr/>
        <a:lstStyle/>
        <a:p>
          <a:endParaRPr lang="ru-RU"/>
        </a:p>
      </dgm:t>
    </dgm:pt>
    <dgm:pt modelId="{CE630EBA-88F7-42C6-8CF8-CC25E612A0B2}" type="sibTrans" cxnId="{B6A42AEF-5983-4BA2-8322-68DE7E5FB1CB}">
      <dgm:prSet/>
      <dgm:spPr/>
      <dgm:t>
        <a:bodyPr/>
        <a:lstStyle/>
        <a:p>
          <a:endParaRPr lang="ru-RU"/>
        </a:p>
      </dgm:t>
    </dgm:pt>
    <dgm:pt modelId="{7F656FC8-CDEB-4807-B1F6-FC0CFF5476B1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4000" dirty="0" smtClean="0">
              <a:solidFill>
                <a:srgbClr val="C00000"/>
              </a:solidFill>
            </a:rPr>
            <a:t>фон</a:t>
          </a:r>
          <a:endParaRPr lang="ru-RU" sz="4000" dirty="0">
            <a:solidFill>
              <a:srgbClr val="C00000"/>
            </a:solidFill>
          </a:endParaRPr>
        </a:p>
      </dgm:t>
    </dgm:pt>
    <dgm:pt modelId="{98C99859-62F7-4C87-AC8B-FE9687400E11}" type="parTrans" cxnId="{D502FF4C-8475-4498-AE6E-600632B5C9FE}">
      <dgm:prSet/>
      <dgm:spPr/>
      <dgm:t>
        <a:bodyPr/>
        <a:lstStyle/>
        <a:p>
          <a:endParaRPr lang="ru-RU"/>
        </a:p>
      </dgm:t>
    </dgm:pt>
    <dgm:pt modelId="{CA55E2A5-3D5D-4822-B6A8-A7845676C6B0}" type="sibTrans" cxnId="{D502FF4C-8475-4498-AE6E-600632B5C9FE}">
      <dgm:prSet/>
      <dgm:spPr/>
      <dgm:t>
        <a:bodyPr/>
        <a:lstStyle/>
        <a:p>
          <a:endParaRPr lang="ru-RU"/>
        </a:p>
      </dgm:t>
    </dgm:pt>
    <dgm:pt modelId="{DD116FD4-BCC9-421E-B1BA-77BBB4E42F14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3000" dirty="0" smtClean="0"/>
            <a:t>картинка</a:t>
          </a:r>
          <a:endParaRPr lang="ru-RU" sz="3000" dirty="0"/>
        </a:p>
      </dgm:t>
    </dgm:pt>
    <dgm:pt modelId="{4936DB0C-7CEE-4CF1-82A9-F896B6949AC5}" type="parTrans" cxnId="{2155A075-13C4-4BF0-861C-3D8E771F4655}">
      <dgm:prSet/>
      <dgm:spPr/>
      <dgm:t>
        <a:bodyPr/>
        <a:lstStyle/>
        <a:p>
          <a:endParaRPr lang="ru-RU"/>
        </a:p>
      </dgm:t>
    </dgm:pt>
    <dgm:pt modelId="{88A7AAC0-A7DB-41C0-8CBF-34EA3C012772}" type="sibTrans" cxnId="{2155A075-13C4-4BF0-861C-3D8E771F4655}">
      <dgm:prSet/>
      <dgm:spPr/>
      <dgm:t>
        <a:bodyPr/>
        <a:lstStyle/>
        <a:p>
          <a:endParaRPr lang="ru-RU"/>
        </a:p>
      </dgm:t>
    </dgm:pt>
    <dgm:pt modelId="{40720F7F-96F7-4821-9466-D83AD535A416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2300" b="0" dirty="0" err="1" smtClean="0"/>
            <a:t>инфографика</a:t>
          </a:r>
          <a:endParaRPr lang="ru-RU" sz="2300" b="0" dirty="0"/>
        </a:p>
      </dgm:t>
    </dgm:pt>
    <dgm:pt modelId="{FFAA243F-03A1-4B1F-876D-4718D708DCE7}" type="parTrans" cxnId="{73475305-C223-4C67-A67E-A7E1AD41E09C}">
      <dgm:prSet/>
      <dgm:spPr/>
      <dgm:t>
        <a:bodyPr/>
        <a:lstStyle/>
        <a:p>
          <a:endParaRPr lang="ru-RU"/>
        </a:p>
      </dgm:t>
    </dgm:pt>
    <dgm:pt modelId="{EDBD4AF8-4927-4EB4-B924-51A2F64E4AE3}" type="sibTrans" cxnId="{73475305-C223-4C67-A67E-A7E1AD41E09C}">
      <dgm:prSet/>
      <dgm:spPr/>
      <dgm:t>
        <a:bodyPr/>
        <a:lstStyle/>
        <a:p>
          <a:endParaRPr lang="ru-RU"/>
        </a:p>
      </dgm:t>
    </dgm:pt>
    <dgm:pt modelId="{DAA1DDAA-07E3-4208-B51C-84AC5F3234E2}" type="pres">
      <dgm:prSet presAssocID="{36D08693-81DA-4D61-B905-5EBE4222156D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95BA80-BD33-4ACD-9E3A-976039E0BC51}" type="pres">
      <dgm:prSet presAssocID="{36D08693-81DA-4D61-B905-5EBE4222156D}" presName="diamond" presStyleLbl="bgShp" presStyleIdx="0" presStyleCnt="1"/>
      <dgm:spPr/>
    </dgm:pt>
    <dgm:pt modelId="{5275B75B-3589-4061-9553-D2C6E7DFB01A}" type="pres">
      <dgm:prSet presAssocID="{36D08693-81DA-4D61-B905-5EBE4222156D}" presName="quad1" presStyleLbl="node1" presStyleIdx="0" presStyleCnt="4" custScaleX="105381" custScaleY="9685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F58B05-EB1C-4C7C-9A61-BB061560FCDF}" type="pres">
      <dgm:prSet presAssocID="{36D08693-81DA-4D61-B905-5EBE4222156D}" presName="quad2" presStyleLbl="node1" presStyleIdx="1" presStyleCnt="4" custScaleX="1053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86A8DE-405E-4911-B4A1-806BDE18519F}" type="pres">
      <dgm:prSet presAssocID="{36D08693-81DA-4D61-B905-5EBE4222156D}" presName="quad3" presStyleLbl="node1" presStyleIdx="2" presStyleCnt="4" custScaleX="104081" custScaleY="1040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9C03DC-2472-4D9F-A70D-40D61248B2BA}" type="pres">
      <dgm:prSet presAssocID="{36D08693-81DA-4D61-B905-5EBE4222156D}" presName="quad4" presStyleLbl="node1" presStyleIdx="3" presStyleCnt="4" custScaleX="10542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7F5A3F-E3EC-434C-B86D-F077A239B5DD}" type="presOf" srcId="{7F656FC8-CDEB-4807-B1F6-FC0CFF5476B1}" destId="{8EF58B05-EB1C-4C7C-9A61-BB061560FCDF}" srcOrd="0" destOrd="0" presId="urn:microsoft.com/office/officeart/2005/8/layout/matrix3"/>
    <dgm:cxn modelId="{63424FC0-1D90-45B1-A1BB-F75C0E18FD67}" type="presOf" srcId="{3B2FD1B0-05A4-4BC6-8946-D6E8D4186AC8}" destId="{5275B75B-3589-4061-9553-D2C6E7DFB01A}" srcOrd="0" destOrd="0" presId="urn:microsoft.com/office/officeart/2005/8/layout/matrix3"/>
    <dgm:cxn modelId="{D502FF4C-8475-4498-AE6E-600632B5C9FE}" srcId="{36D08693-81DA-4D61-B905-5EBE4222156D}" destId="{7F656FC8-CDEB-4807-B1F6-FC0CFF5476B1}" srcOrd="1" destOrd="0" parTransId="{98C99859-62F7-4C87-AC8B-FE9687400E11}" sibTransId="{CA55E2A5-3D5D-4822-B6A8-A7845676C6B0}"/>
    <dgm:cxn modelId="{C768C0DC-CE4E-4C68-BC08-8B2066F684F7}" type="presOf" srcId="{DD116FD4-BCC9-421E-B1BA-77BBB4E42F14}" destId="{B286A8DE-405E-4911-B4A1-806BDE18519F}" srcOrd="0" destOrd="0" presId="urn:microsoft.com/office/officeart/2005/8/layout/matrix3"/>
    <dgm:cxn modelId="{73475305-C223-4C67-A67E-A7E1AD41E09C}" srcId="{36D08693-81DA-4D61-B905-5EBE4222156D}" destId="{40720F7F-96F7-4821-9466-D83AD535A416}" srcOrd="3" destOrd="0" parTransId="{FFAA243F-03A1-4B1F-876D-4718D708DCE7}" sibTransId="{EDBD4AF8-4927-4EB4-B924-51A2F64E4AE3}"/>
    <dgm:cxn modelId="{E729DDAA-F12A-4146-8B1C-8C4671CC120C}" type="presOf" srcId="{36D08693-81DA-4D61-B905-5EBE4222156D}" destId="{DAA1DDAA-07E3-4208-B51C-84AC5F3234E2}" srcOrd="0" destOrd="0" presId="urn:microsoft.com/office/officeart/2005/8/layout/matrix3"/>
    <dgm:cxn modelId="{2155A075-13C4-4BF0-861C-3D8E771F4655}" srcId="{36D08693-81DA-4D61-B905-5EBE4222156D}" destId="{DD116FD4-BCC9-421E-B1BA-77BBB4E42F14}" srcOrd="2" destOrd="0" parTransId="{4936DB0C-7CEE-4CF1-82A9-F896B6949AC5}" sibTransId="{88A7AAC0-A7DB-41C0-8CBF-34EA3C012772}"/>
    <dgm:cxn modelId="{687F9351-9675-419E-BECD-3775BE381185}" type="presOf" srcId="{40720F7F-96F7-4821-9466-D83AD535A416}" destId="{249C03DC-2472-4D9F-A70D-40D61248B2BA}" srcOrd="0" destOrd="0" presId="urn:microsoft.com/office/officeart/2005/8/layout/matrix3"/>
    <dgm:cxn modelId="{B6A42AEF-5983-4BA2-8322-68DE7E5FB1CB}" srcId="{36D08693-81DA-4D61-B905-5EBE4222156D}" destId="{3B2FD1B0-05A4-4BC6-8946-D6E8D4186AC8}" srcOrd="0" destOrd="0" parTransId="{E2A2C350-DC1E-4048-958E-7DE90BBF5427}" sibTransId="{CE630EBA-88F7-42C6-8CF8-CC25E612A0B2}"/>
    <dgm:cxn modelId="{97FBF195-4EA7-4C6D-A2CC-34F72F64CBDB}" type="presParOf" srcId="{DAA1DDAA-07E3-4208-B51C-84AC5F3234E2}" destId="{6495BA80-BD33-4ACD-9E3A-976039E0BC51}" srcOrd="0" destOrd="0" presId="urn:microsoft.com/office/officeart/2005/8/layout/matrix3"/>
    <dgm:cxn modelId="{56669FF4-74AF-4D9B-BAD7-4666C043A51F}" type="presParOf" srcId="{DAA1DDAA-07E3-4208-B51C-84AC5F3234E2}" destId="{5275B75B-3589-4061-9553-D2C6E7DFB01A}" srcOrd="1" destOrd="0" presId="urn:microsoft.com/office/officeart/2005/8/layout/matrix3"/>
    <dgm:cxn modelId="{7BF32A33-9364-422C-AA9D-3469DC444123}" type="presParOf" srcId="{DAA1DDAA-07E3-4208-B51C-84AC5F3234E2}" destId="{8EF58B05-EB1C-4C7C-9A61-BB061560FCDF}" srcOrd="2" destOrd="0" presId="urn:microsoft.com/office/officeart/2005/8/layout/matrix3"/>
    <dgm:cxn modelId="{6A21CFDE-9822-422A-92C2-C24FCB97276D}" type="presParOf" srcId="{DAA1DDAA-07E3-4208-B51C-84AC5F3234E2}" destId="{B286A8DE-405E-4911-B4A1-806BDE18519F}" srcOrd="3" destOrd="0" presId="urn:microsoft.com/office/officeart/2005/8/layout/matrix3"/>
    <dgm:cxn modelId="{F3F6ACE4-FD88-4820-B2AC-94BAF2EA186A}" type="presParOf" srcId="{DAA1DDAA-07E3-4208-B51C-84AC5F3234E2}" destId="{249C03DC-2472-4D9F-A70D-40D61248B2BA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6D08693-81DA-4D61-B905-5EBE4222156D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2FD1B0-05A4-4BC6-8946-D6E8D4186AC8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4000" dirty="0" smtClean="0"/>
            <a:t>текст</a:t>
          </a:r>
          <a:endParaRPr lang="ru-RU" sz="4000" dirty="0"/>
        </a:p>
      </dgm:t>
    </dgm:pt>
    <dgm:pt modelId="{E2A2C350-DC1E-4048-958E-7DE90BBF5427}" type="parTrans" cxnId="{B6A42AEF-5983-4BA2-8322-68DE7E5FB1CB}">
      <dgm:prSet/>
      <dgm:spPr/>
      <dgm:t>
        <a:bodyPr/>
        <a:lstStyle/>
        <a:p>
          <a:endParaRPr lang="ru-RU"/>
        </a:p>
      </dgm:t>
    </dgm:pt>
    <dgm:pt modelId="{CE630EBA-88F7-42C6-8CF8-CC25E612A0B2}" type="sibTrans" cxnId="{B6A42AEF-5983-4BA2-8322-68DE7E5FB1CB}">
      <dgm:prSet/>
      <dgm:spPr/>
      <dgm:t>
        <a:bodyPr/>
        <a:lstStyle/>
        <a:p>
          <a:endParaRPr lang="ru-RU"/>
        </a:p>
      </dgm:t>
    </dgm:pt>
    <dgm:pt modelId="{7F656FC8-CDEB-4807-B1F6-FC0CFF5476B1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4000" dirty="0" smtClean="0"/>
            <a:t>фон</a:t>
          </a:r>
          <a:endParaRPr lang="ru-RU" sz="4000" dirty="0"/>
        </a:p>
      </dgm:t>
    </dgm:pt>
    <dgm:pt modelId="{98C99859-62F7-4C87-AC8B-FE9687400E11}" type="parTrans" cxnId="{D502FF4C-8475-4498-AE6E-600632B5C9FE}">
      <dgm:prSet/>
      <dgm:spPr/>
      <dgm:t>
        <a:bodyPr/>
        <a:lstStyle/>
        <a:p>
          <a:endParaRPr lang="ru-RU"/>
        </a:p>
      </dgm:t>
    </dgm:pt>
    <dgm:pt modelId="{CA55E2A5-3D5D-4822-B6A8-A7845676C6B0}" type="sibTrans" cxnId="{D502FF4C-8475-4498-AE6E-600632B5C9FE}">
      <dgm:prSet/>
      <dgm:spPr/>
      <dgm:t>
        <a:bodyPr/>
        <a:lstStyle/>
        <a:p>
          <a:endParaRPr lang="ru-RU"/>
        </a:p>
      </dgm:t>
    </dgm:pt>
    <dgm:pt modelId="{DD116FD4-BCC9-421E-B1BA-77BBB4E42F14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3000" dirty="0" smtClean="0">
              <a:solidFill>
                <a:srgbClr val="C00000"/>
              </a:solidFill>
            </a:rPr>
            <a:t>картинка</a:t>
          </a:r>
          <a:endParaRPr lang="ru-RU" sz="3000" dirty="0">
            <a:solidFill>
              <a:srgbClr val="C00000"/>
            </a:solidFill>
          </a:endParaRPr>
        </a:p>
      </dgm:t>
    </dgm:pt>
    <dgm:pt modelId="{4936DB0C-7CEE-4CF1-82A9-F896B6949AC5}" type="parTrans" cxnId="{2155A075-13C4-4BF0-861C-3D8E771F4655}">
      <dgm:prSet/>
      <dgm:spPr/>
      <dgm:t>
        <a:bodyPr/>
        <a:lstStyle/>
        <a:p>
          <a:endParaRPr lang="ru-RU"/>
        </a:p>
      </dgm:t>
    </dgm:pt>
    <dgm:pt modelId="{88A7AAC0-A7DB-41C0-8CBF-34EA3C012772}" type="sibTrans" cxnId="{2155A075-13C4-4BF0-861C-3D8E771F4655}">
      <dgm:prSet/>
      <dgm:spPr/>
      <dgm:t>
        <a:bodyPr/>
        <a:lstStyle/>
        <a:p>
          <a:endParaRPr lang="ru-RU"/>
        </a:p>
      </dgm:t>
    </dgm:pt>
    <dgm:pt modelId="{40720F7F-96F7-4821-9466-D83AD535A416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2300" b="0" dirty="0" err="1" smtClean="0"/>
            <a:t>инфографика</a:t>
          </a:r>
          <a:endParaRPr lang="ru-RU" sz="2300" b="0" dirty="0"/>
        </a:p>
      </dgm:t>
    </dgm:pt>
    <dgm:pt modelId="{FFAA243F-03A1-4B1F-876D-4718D708DCE7}" type="parTrans" cxnId="{73475305-C223-4C67-A67E-A7E1AD41E09C}">
      <dgm:prSet/>
      <dgm:spPr/>
      <dgm:t>
        <a:bodyPr/>
        <a:lstStyle/>
        <a:p>
          <a:endParaRPr lang="ru-RU"/>
        </a:p>
      </dgm:t>
    </dgm:pt>
    <dgm:pt modelId="{EDBD4AF8-4927-4EB4-B924-51A2F64E4AE3}" type="sibTrans" cxnId="{73475305-C223-4C67-A67E-A7E1AD41E09C}">
      <dgm:prSet/>
      <dgm:spPr/>
      <dgm:t>
        <a:bodyPr/>
        <a:lstStyle/>
        <a:p>
          <a:endParaRPr lang="ru-RU"/>
        </a:p>
      </dgm:t>
    </dgm:pt>
    <dgm:pt modelId="{DAA1DDAA-07E3-4208-B51C-84AC5F3234E2}" type="pres">
      <dgm:prSet presAssocID="{36D08693-81DA-4D61-B905-5EBE4222156D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95BA80-BD33-4ACD-9E3A-976039E0BC51}" type="pres">
      <dgm:prSet presAssocID="{36D08693-81DA-4D61-B905-5EBE4222156D}" presName="diamond" presStyleLbl="bgShp" presStyleIdx="0" presStyleCnt="1"/>
      <dgm:spPr/>
    </dgm:pt>
    <dgm:pt modelId="{5275B75B-3589-4061-9553-D2C6E7DFB01A}" type="pres">
      <dgm:prSet presAssocID="{36D08693-81DA-4D61-B905-5EBE4222156D}" presName="quad1" presStyleLbl="node1" presStyleIdx="0" presStyleCnt="4" custScaleX="105381" custScaleY="9685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F58B05-EB1C-4C7C-9A61-BB061560FCDF}" type="pres">
      <dgm:prSet presAssocID="{36D08693-81DA-4D61-B905-5EBE4222156D}" presName="quad2" presStyleLbl="node1" presStyleIdx="1" presStyleCnt="4" custScaleX="1053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86A8DE-405E-4911-B4A1-806BDE18519F}" type="pres">
      <dgm:prSet presAssocID="{36D08693-81DA-4D61-B905-5EBE4222156D}" presName="quad3" presStyleLbl="node1" presStyleIdx="2" presStyleCnt="4" custScaleX="104081" custScaleY="1040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9C03DC-2472-4D9F-A70D-40D61248B2BA}" type="pres">
      <dgm:prSet presAssocID="{36D08693-81DA-4D61-B905-5EBE4222156D}" presName="quad4" presStyleLbl="node1" presStyleIdx="3" presStyleCnt="4" custScaleX="10542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723330-F596-4055-971A-6412C0AFDC75}" type="presOf" srcId="{DD116FD4-BCC9-421E-B1BA-77BBB4E42F14}" destId="{B286A8DE-405E-4911-B4A1-806BDE18519F}" srcOrd="0" destOrd="0" presId="urn:microsoft.com/office/officeart/2005/8/layout/matrix3"/>
    <dgm:cxn modelId="{D502FF4C-8475-4498-AE6E-600632B5C9FE}" srcId="{36D08693-81DA-4D61-B905-5EBE4222156D}" destId="{7F656FC8-CDEB-4807-B1F6-FC0CFF5476B1}" srcOrd="1" destOrd="0" parTransId="{98C99859-62F7-4C87-AC8B-FE9687400E11}" sibTransId="{CA55E2A5-3D5D-4822-B6A8-A7845676C6B0}"/>
    <dgm:cxn modelId="{73475305-C223-4C67-A67E-A7E1AD41E09C}" srcId="{36D08693-81DA-4D61-B905-5EBE4222156D}" destId="{40720F7F-96F7-4821-9466-D83AD535A416}" srcOrd="3" destOrd="0" parTransId="{FFAA243F-03A1-4B1F-876D-4718D708DCE7}" sibTransId="{EDBD4AF8-4927-4EB4-B924-51A2F64E4AE3}"/>
    <dgm:cxn modelId="{E7CB8BEA-2A9A-42CB-BC61-326FA5F06056}" type="presOf" srcId="{40720F7F-96F7-4821-9466-D83AD535A416}" destId="{249C03DC-2472-4D9F-A70D-40D61248B2BA}" srcOrd="0" destOrd="0" presId="urn:microsoft.com/office/officeart/2005/8/layout/matrix3"/>
    <dgm:cxn modelId="{2155A075-13C4-4BF0-861C-3D8E771F4655}" srcId="{36D08693-81DA-4D61-B905-5EBE4222156D}" destId="{DD116FD4-BCC9-421E-B1BA-77BBB4E42F14}" srcOrd="2" destOrd="0" parTransId="{4936DB0C-7CEE-4CF1-82A9-F896B6949AC5}" sibTransId="{88A7AAC0-A7DB-41C0-8CBF-34EA3C012772}"/>
    <dgm:cxn modelId="{180FF00C-650A-466F-9730-235F85907C5C}" type="presOf" srcId="{7F656FC8-CDEB-4807-B1F6-FC0CFF5476B1}" destId="{8EF58B05-EB1C-4C7C-9A61-BB061560FCDF}" srcOrd="0" destOrd="0" presId="urn:microsoft.com/office/officeart/2005/8/layout/matrix3"/>
    <dgm:cxn modelId="{7065759F-3DB5-4B49-98E1-0BB22303097A}" type="presOf" srcId="{36D08693-81DA-4D61-B905-5EBE4222156D}" destId="{DAA1DDAA-07E3-4208-B51C-84AC5F3234E2}" srcOrd="0" destOrd="0" presId="urn:microsoft.com/office/officeart/2005/8/layout/matrix3"/>
    <dgm:cxn modelId="{44851C54-7839-4136-B716-2017CA968543}" type="presOf" srcId="{3B2FD1B0-05A4-4BC6-8946-D6E8D4186AC8}" destId="{5275B75B-3589-4061-9553-D2C6E7DFB01A}" srcOrd="0" destOrd="0" presId="urn:microsoft.com/office/officeart/2005/8/layout/matrix3"/>
    <dgm:cxn modelId="{B6A42AEF-5983-4BA2-8322-68DE7E5FB1CB}" srcId="{36D08693-81DA-4D61-B905-5EBE4222156D}" destId="{3B2FD1B0-05A4-4BC6-8946-D6E8D4186AC8}" srcOrd="0" destOrd="0" parTransId="{E2A2C350-DC1E-4048-958E-7DE90BBF5427}" sibTransId="{CE630EBA-88F7-42C6-8CF8-CC25E612A0B2}"/>
    <dgm:cxn modelId="{3D707E8B-15E2-4F67-BF2C-DBD74491B6B0}" type="presParOf" srcId="{DAA1DDAA-07E3-4208-B51C-84AC5F3234E2}" destId="{6495BA80-BD33-4ACD-9E3A-976039E0BC51}" srcOrd="0" destOrd="0" presId="urn:microsoft.com/office/officeart/2005/8/layout/matrix3"/>
    <dgm:cxn modelId="{B304FD2E-8249-4FB0-AFE7-3FFBF1AF5964}" type="presParOf" srcId="{DAA1DDAA-07E3-4208-B51C-84AC5F3234E2}" destId="{5275B75B-3589-4061-9553-D2C6E7DFB01A}" srcOrd="1" destOrd="0" presId="urn:microsoft.com/office/officeart/2005/8/layout/matrix3"/>
    <dgm:cxn modelId="{47553179-32F0-44B3-8ECB-E44B2315D859}" type="presParOf" srcId="{DAA1DDAA-07E3-4208-B51C-84AC5F3234E2}" destId="{8EF58B05-EB1C-4C7C-9A61-BB061560FCDF}" srcOrd="2" destOrd="0" presId="urn:microsoft.com/office/officeart/2005/8/layout/matrix3"/>
    <dgm:cxn modelId="{1AB5B32F-3D8C-4611-B9FC-CBBB6936D74D}" type="presParOf" srcId="{DAA1DDAA-07E3-4208-B51C-84AC5F3234E2}" destId="{B286A8DE-405E-4911-B4A1-806BDE18519F}" srcOrd="3" destOrd="0" presId="urn:microsoft.com/office/officeart/2005/8/layout/matrix3"/>
    <dgm:cxn modelId="{AD5566F1-6DFE-43D8-B7BB-12E6D34B91A4}" type="presParOf" srcId="{DAA1DDAA-07E3-4208-B51C-84AC5F3234E2}" destId="{249C03DC-2472-4D9F-A70D-40D61248B2BA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6D08693-81DA-4D61-B905-5EBE4222156D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2FD1B0-05A4-4BC6-8946-D6E8D4186AC8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4000" dirty="0" smtClean="0"/>
            <a:t>текст</a:t>
          </a:r>
          <a:endParaRPr lang="ru-RU" sz="4000" dirty="0"/>
        </a:p>
      </dgm:t>
    </dgm:pt>
    <dgm:pt modelId="{E2A2C350-DC1E-4048-958E-7DE90BBF5427}" type="parTrans" cxnId="{B6A42AEF-5983-4BA2-8322-68DE7E5FB1CB}">
      <dgm:prSet/>
      <dgm:spPr/>
      <dgm:t>
        <a:bodyPr/>
        <a:lstStyle/>
        <a:p>
          <a:endParaRPr lang="ru-RU"/>
        </a:p>
      </dgm:t>
    </dgm:pt>
    <dgm:pt modelId="{CE630EBA-88F7-42C6-8CF8-CC25E612A0B2}" type="sibTrans" cxnId="{B6A42AEF-5983-4BA2-8322-68DE7E5FB1CB}">
      <dgm:prSet/>
      <dgm:spPr/>
      <dgm:t>
        <a:bodyPr/>
        <a:lstStyle/>
        <a:p>
          <a:endParaRPr lang="ru-RU"/>
        </a:p>
      </dgm:t>
    </dgm:pt>
    <dgm:pt modelId="{7F656FC8-CDEB-4807-B1F6-FC0CFF5476B1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4000" dirty="0" smtClean="0"/>
            <a:t>фон</a:t>
          </a:r>
          <a:endParaRPr lang="ru-RU" sz="4000" dirty="0"/>
        </a:p>
      </dgm:t>
    </dgm:pt>
    <dgm:pt modelId="{98C99859-62F7-4C87-AC8B-FE9687400E11}" type="parTrans" cxnId="{D502FF4C-8475-4498-AE6E-600632B5C9FE}">
      <dgm:prSet/>
      <dgm:spPr/>
      <dgm:t>
        <a:bodyPr/>
        <a:lstStyle/>
        <a:p>
          <a:endParaRPr lang="ru-RU"/>
        </a:p>
      </dgm:t>
    </dgm:pt>
    <dgm:pt modelId="{CA55E2A5-3D5D-4822-B6A8-A7845676C6B0}" type="sibTrans" cxnId="{D502FF4C-8475-4498-AE6E-600632B5C9FE}">
      <dgm:prSet/>
      <dgm:spPr/>
      <dgm:t>
        <a:bodyPr/>
        <a:lstStyle/>
        <a:p>
          <a:endParaRPr lang="ru-RU"/>
        </a:p>
      </dgm:t>
    </dgm:pt>
    <dgm:pt modelId="{DD116FD4-BCC9-421E-B1BA-77BBB4E42F14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3000" dirty="0" smtClean="0"/>
            <a:t>картинка</a:t>
          </a:r>
          <a:endParaRPr lang="ru-RU" sz="3000" dirty="0"/>
        </a:p>
      </dgm:t>
    </dgm:pt>
    <dgm:pt modelId="{4936DB0C-7CEE-4CF1-82A9-F896B6949AC5}" type="parTrans" cxnId="{2155A075-13C4-4BF0-861C-3D8E771F4655}">
      <dgm:prSet/>
      <dgm:spPr/>
      <dgm:t>
        <a:bodyPr/>
        <a:lstStyle/>
        <a:p>
          <a:endParaRPr lang="ru-RU"/>
        </a:p>
      </dgm:t>
    </dgm:pt>
    <dgm:pt modelId="{88A7AAC0-A7DB-41C0-8CBF-34EA3C012772}" type="sibTrans" cxnId="{2155A075-13C4-4BF0-861C-3D8E771F4655}">
      <dgm:prSet/>
      <dgm:spPr/>
      <dgm:t>
        <a:bodyPr/>
        <a:lstStyle/>
        <a:p>
          <a:endParaRPr lang="ru-RU"/>
        </a:p>
      </dgm:t>
    </dgm:pt>
    <dgm:pt modelId="{40720F7F-96F7-4821-9466-D83AD535A416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2300" b="0" dirty="0" err="1" smtClean="0">
              <a:solidFill>
                <a:srgbClr val="C00000"/>
              </a:solidFill>
            </a:rPr>
            <a:t>инфографика</a:t>
          </a:r>
          <a:endParaRPr lang="ru-RU" sz="2300" b="0" dirty="0">
            <a:solidFill>
              <a:srgbClr val="C00000"/>
            </a:solidFill>
          </a:endParaRPr>
        </a:p>
      </dgm:t>
    </dgm:pt>
    <dgm:pt modelId="{FFAA243F-03A1-4B1F-876D-4718D708DCE7}" type="parTrans" cxnId="{73475305-C223-4C67-A67E-A7E1AD41E09C}">
      <dgm:prSet/>
      <dgm:spPr/>
      <dgm:t>
        <a:bodyPr/>
        <a:lstStyle/>
        <a:p>
          <a:endParaRPr lang="ru-RU"/>
        </a:p>
      </dgm:t>
    </dgm:pt>
    <dgm:pt modelId="{EDBD4AF8-4927-4EB4-B924-51A2F64E4AE3}" type="sibTrans" cxnId="{73475305-C223-4C67-A67E-A7E1AD41E09C}">
      <dgm:prSet/>
      <dgm:spPr/>
      <dgm:t>
        <a:bodyPr/>
        <a:lstStyle/>
        <a:p>
          <a:endParaRPr lang="ru-RU"/>
        </a:p>
      </dgm:t>
    </dgm:pt>
    <dgm:pt modelId="{DAA1DDAA-07E3-4208-B51C-84AC5F3234E2}" type="pres">
      <dgm:prSet presAssocID="{36D08693-81DA-4D61-B905-5EBE4222156D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95BA80-BD33-4ACD-9E3A-976039E0BC51}" type="pres">
      <dgm:prSet presAssocID="{36D08693-81DA-4D61-B905-5EBE4222156D}" presName="diamond" presStyleLbl="bgShp" presStyleIdx="0" presStyleCnt="1"/>
      <dgm:spPr/>
    </dgm:pt>
    <dgm:pt modelId="{5275B75B-3589-4061-9553-D2C6E7DFB01A}" type="pres">
      <dgm:prSet presAssocID="{36D08693-81DA-4D61-B905-5EBE4222156D}" presName="quad1" presStyleLbl="node1" presStyleIdx="0" presStyleCnt="4" custScaleX="105381" custScaleY="9685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F58B05-EB1C-4C7C-9A61-BB061560FCDF}" type="pres">
      <dgm:prSet presAssocID="{36D08693-81DA-4D61-B905-5EBE4222156D}" presName="quad2" presStyleLbl="node1" presStyleIdx="1" presStyleCnt="4" custScaleX="1053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86A8DE-405E-4911-B4A1-806BDE18519F}" type="pres">
      <dgm:prSet presAssocID="{36D08693-81DA-4D61-B905-5EBE4222156D}" presName="quad3" presStyleLbl="node1" presStyleIdx="2" presStyleCnt="4" custScaleX="104081" custScaleY="1040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9C03DC-2472-4D9F-A70D-40D61248B2BA}" type="pres">
      <dgm:prSet presAssocID="{36D08693-81DA-4D61-B905-5EBE4222156D}" presName="quad4" presStyleLbl="node1" presStyleIdx="3" presStyleCnt="4" custScaleX="10542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C067E26-FA1A-4415-A017-49BFD4456FCC}" type="presOf" srcId="{40720F7F-96F7-4821-9466-D83AD535A416}" destId="{249C03DC-2472-4D9F-A70D-40D61248B2BA}" srcOrd="0" destOrd="0" presId="urn:microsoft.com/office/officeart/2005/8/layout/matrix3"/>
    <dgm:cxn modelId="{D502FF4C-8475-4498-AE6E-600632B5C9FE}" srcId="{36D08693-81DA-4D61-B905-5EBE4222156D}" destId="{7F656FC8-CDEB-4807-B1F6-FC0CFF5476B1}" srcOrd="1" destOrd="0" parTransId="{98C99859-62F7-4C87-AC8B-FE9687400E11}" sibTransId="{CA55E2A5-3D5D-4822-B6A8-A7845676C6B0}"/>
    <dgm:cxn modelId="{B897C662-EA2D-4CCB-A080-483B51EA1466}" type="presOf" srcId="{36D08693-81DA-4D61-B905-5EBE4222156D}" destId="{DAA1DDAA-07E3-4208-B51C-84AC5F3234E2}" srcOrd="0" destOrd="0" presId="urn:microsoft.com/office/officeart/2005/8/layout/matrix3"/>
    <dgm:cxn modelId="{73475305-C223-4C67-A67E-A7E1AD41E09C}" srcId="{36D08693-81DA-4D61-B905-5EBE4222156D}" destId="{40720F7F-96F7-4821-9466-D83AD535A416}" srcOrd="3" destOrd="0" parTransId="{FFAA243F-03A1-4B1F-876D-4718D708DCE7}" sibTransId="{EDBD4AF8-4927-4EB4-B924-51A2F64E4AE3}"/>
    <dgm:cxn modelId="{2155A075-13C4-4BF0-861C-3D8E771F4655}" srcId="{36D08693-81DA-4D61-B905-5EBE4222156D}" destId="{DD116FD4-BCC9-421E-B1BA-77BBB4E42F14}" srcOrd="2" destOrd="0" parTransId="{4936DB0C-7CEE-4CF1-82A9-F896B6949AC5}" sibTransId="{88A7AAC0-A7DB-41C0-8CBF-34EA3C012772}"/>
    <dgm:cxn modelId="{BBC02F78-649F-44C4-9E2E-9B6C2EFBEF99}" type="presOf" srcId="{DD116FD4-BCC9-421E-B1BA-77BBB4E42F14}" destId="{B286A8DE-405E-4911-B4A1-806BDE18519F}" srcOrd="0" destOrd="0" presId="urn:microsoft.com/office/officeart/2005/8/layout/matrix3"/>
    <dgm:cxn modelId="{BF8D6B8E-CD2F-47EB-891E-3756DDF1FD02}" type="presOf" srcId="{3B2FD1B0-05A4-4BC6-8946-D6E8D4186AC8}" destId="{5275B75B-3589-4061-9553-D2C6E7DFB01A}" srcOrd="0" destOrd="0" presId="urn:microsoft.com/office/officeart/2005/8/layout/matrix3"/>
    <dgm:cxn modelId="{FD36B6EC-65EF-4A1C-BA37-32FCF9A4B9EF}" type="presOf" srcId="{7F656FC8-CDEB-4807-B1F6-FC0CFF5476B1}" destId="{8EF58B05-EB1C-4C7C-9A61-BB061560FCDF}" srcOrd="0" destOrd="0" presId="urn:microsoft.com/office/officeart/2005/8/layout/matrix3"/>
    <dgm:cxn modelId="{B6A42AEF-5983-4BA2-8322-68DE7E5FB1CB}" srcId="{36D08693-81DA-4D61-B905-5EBE4222156D}" destId="{3B2FD1B0-05A4-4BC6-8946-D6E8D4186AC8}" srcOrd="0" destOrd="0" parTransId="{E2A2C350-DC1E-4048-958E-7DE90BBF5427}" sibTransId="{CE630EBA-88F7-42C6-8CF8-CC25E612A0B2}"/>
    <dgm:cxn modelId="{BAD5BB3B-6E7F-4A34-A934-257CC928939B}" type="presParOf" srcId="{DAA1DDAA-07E3-4208-B51C-84AC5F3234E2}" destId="{6495BA80-BD33-4ACD-9E3A-976039E0BC51}" srcOrd="0" destOrd="0" presId="urn:microsoft.com/office/officeart/2005/8/layout/matrix3"/>
    <dgm:cxn modelId="{DA2FE981-E95C-49F1-A6D8-081FF51B7DFD}" type="presParOf" srcId="{DAA1DDAA-07E3-4208-B51C-84AC5F3234E2}" destId="{5275B75B-3589-4061-9553-D2C6E7DFB01A}" srcOrd="1" destOrd="0" presId="urn:microsoft.com/office/officeart/2005/8/layout/matrix3"/>
    <dgm:cxn modelId="{18138C4F-F5F3-471F-9926-A1A22723F1DB}" type="presParOf" srcId="{DAA1DDAA-07E3-4208-B51C-84AC5F3234E2}" destId="{8EF58B05-EB1C-4C7C-9A61-BB061560FCDF}" srcOrd="2" destOrd="0" presId="urn:microsoft.com/office/officeart/2005/8/layout/matrix3"/>
    <dgm:cxn modelId="{FA2AA0A6-502F-4B70-B2E4-35EBE06A7922}" type="presParOf" srcId="{DAA1DDAA-07E3-4208-B51C-84AC5F3234E2}" destId="{B286A8DE-405E-4911-B4A1-806BDE18519F}" srcOrd="3" destOrd="0" presId="urn:microsoft.com/office/officeart/2005/8/layout/matrix3"/>
    <dgm:cxn modelId="{99139AE0-1C9E-43B0-B6E9-6A8EABAF0AE9}" type="presParOf" srcId="{DAA1DDAA-07E3-4208-B51C-84AC5F3234E2}" destId="{249C03DC-2472-4D9F-A70D-40D61248B2BA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6D08693-81DA-4D61-B905-5EBE4222156D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2FD1B0-05A4-4BC6-8946-D6E8D4186AC8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3100" dirty="0" smtClean="0">
              <a:solidFill>
                <a:srgbClr val="C00000"/>
              </a:solidFill>
            </a:rPr>
            <a:t>контраст</a:t>
          </a:r>
          <a:endParaRPr lang="ru-RU" sz="3100" dirty="0">
            <a:solidFill>
              <a:srgbClr val="C00000"/>
            </a:solidFill>
          </a:endParaRPr>
        </a:p>
      </dgm:t>
    </dgm:pt>
    <dgm:pt modelId="{E2A2C350-DC1E-4048-958E-7DE90BBF5427}" type="parTrans" cxnId="{B6A42AEF-5983-4BA2-8322-68DE7E5FB1CB}">
      <dgm:prSet/>
      <dgm:spPr/>
      <dgm:t>
        <a:bodyPr/>
        <a:lstStyle/>
        <a:p>
          <a:endParaRPr lang="ru-RU"/>
        </a:p>
      </dgm:t>
    </dgm:pt>
    <dgm:pt modelId="{CE630EBA-88F7-42C6-8CF8-CC25E612A0B2}" type="sibTrans" cxnId="{B6A42AEF-5983-4BA2-8322-68DE7E5FB1CB}">
      <dgm:prSet/>
      <dgm:spPr/>
      <dgm:t>
        <a:bodyPr/>
        <a:lstStyle/>
        <a:p>
          <a:endParaRPr lang="ru-RU"/>
        </a:p>
      </dgm:t>
    </dgm:pt>
    <dgm:pt modelId="{7F656FC8-CDEB-4807-B1F6-FC0CFF5476B1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3500" dirty="0" smtClean="0"/>
            <a:t>повтор</a:t>
          </a:r>
          <a:endParaRPr lang="ru-RU" sz="3500" dirty="0"/>
        </a:p>
      </dgm:t>
    </dgm:pt>
    <dgm:pt modelId="{98C99859-62F7-4C87-AC8B-FE9687400E11}" type="parTrans" cxnId="{D502FF4C-8475-4498-AE6E-600632B5C9FE}">
      <dgm:prSet/>
      <dgm:spPr/>
      <dgm:t>
        <a:bodyPr/>
        <a:lstStyle/>
        <a:p>
          <a:endParaRPr lang="ru-RU"/>
        </a:p>
      </dgm:t>
    </dgm:pt>
    <dgm:pt modelId="{CA55E2A5-3D5D-4822-B6A8-A7845676C6B0}" type="sibTrans" cxnId="{D502FF4C-8475-4498-AE6E-600632B5C9FE}">
      <dgm:prSet/>
      <dgm:spPr/>
      <dgm:t>
        <a:bodyPr/>
        <a:lstStyle/>
        <a:p>
          <a:endParaRPr lang="ru-RU"/>
        </a:p>
      </dgm:t>
    </dgm:pt>
    <dgm:pt modelId="{DD116FD4-BCC9-421E-B1BA-77BBB4E42F14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2000" dirty="0" smtClean="0"/>
            <a:t>выравнивание</a:t>
          </a:r>
          <a:endParaRPr lang="ru-RU" sz="2000" dirty="0"/>
        </a:p>
      </dgm:t>
    </dgm:pt>
    <dgm:pt modelId="{4936DB0C-7CEE-4CF1-82A9-F896B6949AC5}" type="parTrans" cxnId="{2155A075-13C4-4BF0-861C-3D8E771F4655}">
      <dgm:prSet/>
      <dgm:spPr/>
      <dgm:t>
        <a:bodyPr/>
        <a:lstStyle/>
        <a:p>
          <a:endParaRPr lang="ru-RU"/>
        </a:p>
      </dgm:t>
    </dgm:pt>
    <dgm:pt modelId="{88A7AAC0-A7DB-41C0-8CBF-34EA3C012772}" type="sibTrans" cxnId="{2155A075-13C4-4BF0-861C-3D8E771F4655}">
      <dgm:prSet/>
      <dgm:spPr/>
      <dgm:t>
        <a:bodyPr/>
        <a:lstStyle/>
        <a:p>
          <a:endParaRPr lang="ru-RU"/>
        </a:p>
      </dgm:t>
    </dgm:pt>
    <dgm:pt modelId="{40720F7F-96F7-4821-9466-D83AD535A416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2000" dirty="0" smtClean="0"/>
            <a:t>приближение</a:t>
          </a:r>
          <a:endParaRPr lang="ru-RU" sz="2000" dirty="0"/>
        </a:p>
      </dgm:t>
    </dgm:pt>
    <dgm:pt modelId="{FFAA243F-03A1-4B1F-876D-4718D708DCE7}" type="parTrans" cxnId="{73475305-C223-4C67-A67E-A7E1AD41E09C}">
      <dgm:prSet/>
      <dgm:spPr/>
      <dgm:t>
        <a:bodyPr/>
        <a:lstStyle/>
        <a:p>
          <a:endParaRPr lang="ru-RU"/>
        </a:p>
      </dgm:t>
    </dgm:pt>
    <dgm:pt modelId="{EDBD4AF8-4927-4EB4-B924-51A2F64E4AE3}" type="sibTrans" cxnId="{73475305-C223-4C67-A67E-A7E1AD41E09C}">
      <dgm:prSet/>
      <dgm:spPr/>
      <dgm:t>
        <a:bodyPr/>
        <a:lstStyle/>
        <a:p>
          <a:endParaRPr lang="ru-RU"/>
        </a:p>
      </dgm:t>
    </dgm:pt>
    <dgm:pt modelId="{DAA1DDAA-07E3-4208-B51C-84AC5F3234E2}" type="pres">
      <dgm:prSet presAssocID="{36D08693-81DA-4D61-B905-5EBE4222156D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95BA80-BD33-4ACD-9E3A-976039E0BC51}" type="pres">
      <dgm:prSet presAssocID="{36D08693-81DA-4D61-B905-5EBE4222156D}" presName="diamond" presStyleLbl="bgShp" presStyleIdx="0" presStyleCnt="1" custLinFactNeighborX="0"/>
      <dgm:spPr/>
    </dgm:pt>
    <dgm:pt modelId="{5275B75B-3589-4061-9553-D2C6E7DFB01A}" type="pres">
      <dgm:prSet presAssocID="{36D08693-81DA-4D61-B905-5EBE4222156D}" presName="quad1" presStyleLbl="node1" presStyleIdx="0" presStyleCnt="4" custScaleX="105381" custScaleY="96858" custLinFactNeighborY="92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F58B05-EB1C-4C7C-9A61-BB061560FCDF}" type="pres">
      <dgm:prSet presAssocID="{36D08693-81DA-4D61-B905-5EBE4222156D}" presName="quad2" presStyleLbl="node1" presStyleIdx="1" presStyleCnt="4" custScaleX="1053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86A8DE-405E-4911-B4A1-806BDE18519F}" type="pres">
      <dgm:prSet presAssocID="{36D08693-81DA-4D61-B905-5EBE4222156D}" presName="quad3" presStyleLbl="node1" presStyleIdx="2" presStyleCnt="4" custScaleX="104081" custScaleY="1040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9C03DC-2472-4D9F-A70D-40D61248B2BA}" type="pres">
      <dgm:prSet presAssocID="{36D08693-81DA-4D61-B905-5EBE4222156D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D65FA6A-8AFA-44CD-A127-5FF62832F46D}" type="presOf" srcId="{3B2FD1B0-05A4-4BC6-8946-D6E8D4186AC8}" destId="{5275B75B-3589-4061-9553-D2C6E7DFB01A}" srcOrd="0" destOrd="0" presId="urn:microsoft.com/office/officeart/2005/8/layout/matrix3"/>
    <dgm:cxn modelId="{D502FF4C-8475-4498-AE6E-600632B5C9FE}" srcId="{36D08693-81DA-4D61-B905-5EBE4222156D}" destId="{7F656FC8-CDEB-4807-B1F6-FC0CFF5476B1}" srcOrd="1" destOrd="0" parTransId="{98C99859-62F7-4C87-AC8B-FE9687400E11}" sibTransId="{CA55E2A5-3D5D-4822-B6A8-A7845676C6B0}"/>
    <dgm:cxn modelId="{1D973990-5984-47BF-A7A1-144E5EE9C2C9}" type="presOf" srcId="{DD116FD4-BCC9-421E-B1BA-77BBB4E42F14}" destId="{B286A8DE-405E-4911-B4A1-806BDE18519F}" srcOrd="0" destOrd="0" presId="urn:microsoft.com/office/officeart/2005/8/layout/matrix3"/>
    <dgm:cxn modelId="{73475305-C223-4C67-A67E-A7E1AD41E09C}" srcId="{36D08693-81DA-4D61-B905-5EBE4222156D}" destId="{40720F7F-96F7-4821-9466-D83AD535A416}" srcOrd="3" destOrd="0" parTransId="{FFAA243F-03A1-4B1F-876D-4718D708DCE7}" sibTransId="{EDBD4AF8-4927-4EB4-B924-51A2F64E4AE3}"/>
    <dgm:cxn modelId="{FEDC514A-85D8-4F73-82A0-E94F7630E034}" type="presOf" srcId="{40720F7F-96F7-4821-9466-D83AD535A416}" destId="{249C03DC-2472-4D9F-A70D-40D61248B2BA}" srcOrd="0" destOrd="0" presId="urn:microsoft.com/office/officeart/2005/8/layout/matrix3"/>
    <dgm:cxn modelId="{2155A075-13C4-4BF0-861C-3D8E771F4655}" srcId="{36D08693-81DA-4D61-B905-5EBE4222156D}" destId="{DD116FD4-BCC9-421E-B1BA-77BBB4E42F14}" srcOrd="2" destOrd="0" parTransId="{4936DB0C-7CEE-4CF1-82A9-F896B6949AC5}" sibTransId="{88A7AAC0-A7DB-41C0-8CBF-34EA3C012772}"/>
    <dgm:cxn modelId="{4FE5BA18-BB68-403F-89E0-30C87DC7768F}" type="presOf" srcId="{36D08693-81DA-4D61-B905-5EBE4222156D}" destId="{DAA1DDAA-07E3-4208-B51C-84AC5F3234E2}" srcOrd="0" destOrd="0" presId="urn:microsoft.com/office/officeart/2005/8/layout/matrix3"/>
    <dgm:cxn modelId="{B6A42AEF-5983-4BA2-8322-68DE7E5FB1CB}" srcId="{36D08693-81DA-4D61-B905-5EBE4222156D}" destId="{3B2FD1B0-05A4-4BC6-8946-D6E8D4186AC8}" srcOrd="0" destOrd="0" parTransId="{E2A2C350-DC1E-4048-958E-7DE90BBF5427}" sibTransId="{CE630EBA-88F7-42C6-8CF8-CC25E612A0B2}"/>
    <dgm:cxn modelId="{FC327045-7B09-42DA-85F5-70DFB778B3C2}" type="presOf" srcId="{7F656FC8-CDEB-4807-B1F6-FC0CFF5476B1}" destId="{8EF58B05-EB1C-4C7C-9A61-BB061560FCDF}" srcOrd="0" destOrd="0" presId="urn:microsoft.com/office/officeart/2005/8/layout/matrix3"/>
    <dgm:cxn modelId="{EBC31134-1311-4D41-98CE-ACEEB792D9AA}" type="presParOf" srcId="{DAA1DDAA-07E3-4208-B51C-84AC5F3234E2}" destId="{6495BA80-BD33-4ACD-9E3A-976039E0BC51}" srcOrd="0" destOrd="0" presId="urn:microsoft.com/office/officeart/2005/8/layout/matrix3"/>
    <dgm:cxn modelId="{11365073-6596-404D-9B6F-97AB0C5DE715}" type="presParOf" srcId="{DAA1DDAA-07E3-4208-B51C-84AC5F3234E2}" destId="{5275B75B-3589-4061-9553-D2C6E7DFB01A}" srcOrd="1" destOrd="0" presId="urn:microsoft.com/office/officeart/2005/8/layout/matrix3"/>
    <dgm:cxn modelId="{AFABE9D8-FC4E-4CDC-8E42-2BECCEA633DF}" type="presParOf" srcId="{DAA1DDAA-07E3-4208-B51C-84AC5F3234E2}" destId="{8EF58B05-EB1C-4C7C-9A61-BB061560FCDF}" srcOrd="2" destOrd="0" presId="urn:microsoft.com/office/officeart/2005/8/layout/matrix3"/>
    <dgm:cxn modelId="{B5640169-5E42-4286-88C1-06F2973F1943}" type="presParOf" srcId="{DAA1DDAA-07E3-4208-B51C-84AC5F3234E2}" destId="{B286A8DE-405E-4911-B4A1-806BDE18519F}" srcOrd="3" destOrd="0" presId="urn:microsoft.com/office/officeart/2005/8/layout/matrix3"/>
    <dgm:cxn modelId="{EA4665D5-706A-423A-985D-3BA8D98E8754}" type="presParOf" srcId="{DAA1DDAA-07E3-4208-B51C-84AC5F3234E2}" destId="{249C03DC-2472-4D9F-A70D-40D61248B2BA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6D08693-81DA-4D61-B905-5EBE4222156D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2FD1B0-05A4-4BC6-8946-D6E8D4186AC8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3100" dirty="0" smtClean="0"/>
            <a:t>контраст</a:t>
          </a:r>
          <a:endParaRPr lang="ru-RU" sz="3100" dirty="0"/>
        </a:p>
      </dgm:t>
    </dgm:pt>
    <dgm:pt modelId="{E2A2C350-DC1E-4048-958E-7DE90BBF5427}" type="parTrans" cxnId="{B6A42AEF-5983-4BA2-8322-68DE7E5FB1CB}">
      <dgm:prSet/>
      <dgm:spPr/>
      <dgm:t>
        <a:bodyPr/>
        <a:lstStyle/>
        <a:p>
          <a:endParaRPr lang="ru-RU"/>
        </a:p>
      </dgm:t>
    </dgm:pt>
    <dgm:pt modelId="{CE630EBA-88F7-42C6-8CF8-CC25E612A0B2}" type="sibTrans" cxnId="{B6A42AEF-5983-4BA2-8322-68DE7E5FB1CB}">
      <dgm:prSet/>
      <dgm:spPr/>
      <dgm:t>
        <a:bodyPr/>
        <a:lstStyle/>
        <a:p>
          <a:endParaRPr lang="ru-RU"/>
        </a:p>
      </dgm:t>
    </dgm:pt>
    <dgm:pt modelId="{7F656FC8-CDEB-4807-B1F6-FC0CFF5476B1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3500" dirty="0" smtClean="0">
              <a:solidFill>
                <a:srgbClr val="C00000"/>
              </a:solidFill>
            </a:rPr>
            <a:t>повтор</a:t>
          </a:r>
          <a:endParaRPr lang="ru-RU" sz="3500" dirty="0">
            <a:solidFill>
              <a:srgbClr val="C00000"/>
            </a:solidFill>
          </a:endParaRPr>
        </a:p>
      </dgm:t>
    </dgm:pt>
    <dgm:pt modelId="{98C99859-62F7-4C87-AC8B-FE9687400E11}" type="parTrans" cxnId="{D502FF4C-8475-4498-AE6E-600632B5C9FE}">
      <dgm:prSet/>
      <dgm:spPr/>
      <dgm:t>
        <a:bodyPr/>
        <a:lstStyle/>
        <a:p>
          <a:endParaRPr lang="ru-RU"/>
        </a:p>
      </dgm:t>
    </dgm:pt>
    <dgm:pt modelId="{CA55E2A5-3D5D-4822-B6A8-A7845676C6B0}" type="sibTrans" cxnId="{D502FF4C-8475-4498-AE6E-600632B5C9FE}">
      <dgm:prSet/>
      <dgm:spPr/>
      <dgm:t>
        <a:bodyPr/>
        <a:lstStyle/>
        <a:p>
          <a:endParaRPr lang="ru-RU"/>
        </a:p>
      </dgm:t>
    </dgm:pt>
    <dgm:pt modelId="{DD116FD4-BCC9-421E-B1BA-77BBB4E42F14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2000" dirty="0" smtClean="0"/>
            <a:t>выравнивание</a:t>
          </a:r>
          <a:endParaRPr lang="ru-RU" sz="2000" dirty="0"/>
        </a:p>
      </dgm:t>
    </dgm:pt>
    <dgm:pt modelId="{4936DB0C-7CEE-4CF1-82A9-F896B6949AC5}" type="parTrans" cxnId="{2155A075-13C4-4BF0-861C-3D8E771F4655}">
      <dgm:prSet/>
      <dgm:spPr/>
      <dgm:t>
        <a:bodyPr/>
        <a:lstStyle/>
        <a:p>
          <a:endParaRPr lang="ru-RU"/>
        </a:p>
      </dgm:t>
    </dgm:pt>
    <dgm:pt modelId="{88A7AAC0-A7DB-41C0-8CBF-34EA3C012772}" type="sibTrans" cxnId="{2155A075-13C4-4BF0-861C-3D8E771F4655}">
      <dgm:prSet/>
      <dgm:spPr/>
      <dgm:t>
        <a:bodyPr/>
        <a:lstStyle/>
        <a:p>
          <a:endParaRPr lang="ru-RU"/>
        </a:p>
      </dgm:t>
    </dgm:pt>
    <dgm:pt modelId="{40720F7F-96F7-4821-9466-D83AD535A416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2000" dirty="0" smtClean="0"/>
            <a:t>приближение</a:t>
          </a:r>
          <a:endParaRPr lang="ru-RU" sz="2000" dirty="0"/>
        </a:p>
      </dgm:t>
    </dgm:pt>
    <dgm:pt modelId="{FFAA243F-03A1-4B1F-876D-4718D708DCE7}" type="parTrans" cxnId="{73475305-C223-4C67-A67E-A7E1AD41E09C}">
      <dgm:prSet/>
      <dgm:spPr/>
      <dgm:t>
        <a:bodyPr/>
        <a:lstStyle/>
        <a:p>
          <a:endParaRPr lang="ru-RU"/>
        </a:p>
      </dgm:t>
    </dgm:pt>
    <dgm:pt modelId="{EDBD4AF8-4927-4EB4-B924-51A2F64E4AE3}" type="sibTrans" cxnId="{73475305-C223-4C67-A67E-A7E1AD41E09C}">
      <dgm:prSet/>
      <dgm:spPr/>
      <dgm:t>
        <a:bodyPr/>
        <a:lstStyle/>
        <a:p>
          <a:endParaRPr lang="ru-RU"/>
        </a:p>
      </dgm:t>
    </dgm:pt>
    <dgm:pt modelId="{DAA1DDAA-07E3-4208-B51C-84AC5F3234E2}" type="pres">
      <dgm:prSet presAssocID="{36D08693-81DA-4D61-B905-5EBE4222156D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95BA80-BD33-4ACD-9E3A-976039E0BC51}" type="pres">
      <dgm:prSet presAssocID="{36D08693-81DA-4D61-B905-5EBE4222156D}" presName="diamond" presStyleLbl="bgShp" presStyleIdx="0" presStyleCnt="1"/>
      <dgm:spPr/>
    </dgm:pt>
    <dgm:pt modelId="{5275B75B-3589-4061-9553-D2C6E7DFB01A}" type="pres">
      <dgm:prSet presAssocID="{36D08693-81DA-4D61-B905-5EBE4222156D}" presName="quad1" presStyleLbl="node1" presStyleIdx="0" presStyleCnt="4" custScaleX="105381" custScaleY="9685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F58B05-EB1C-4C7C-9A61-BB061560FCDF}" type="pres">
      <dgm:prSet presAssocID="{36D08693-81DA-4D61-B905-5EBE4222156D}" presName="quad2" presStyleLbl="node1" presStyleIdx="1" presStyleCnt="4" custScaleX="1053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86A8DE-405E-4911-B4A1-806BDE18519F}" type="pres">
      <dgm:prSet presAssocID="{36D08693-81DA-4D61-B905-5EBE4222156D}" presName="quad3" presStyleLbl="node1" presStyleIdx="2" presStyleCnt="4" custScaleX="104081" custScaleY="1040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9C03DC-2472-4D9F-A70D-40D61248B2BA}" type="pres">
      <dgm:prSet presAssocID="{36D08693-81DA-4D61-B905-5EBE4222156D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1B7349-6204-48B1-AE3C-E8A319F5832E}" type="presOf" srcId="{DD116FD4-BCC9-421E-B1BA-77BBB4E42F14}" destId="{B286A8DE-405E-4911-B4A1-806BDE18519F}" srcOrd="0" destOrd="0" presId="urn:microsoft.com/office/officeart/2005/8/layout/matrix3"/>
    <dgm:cxn modelId="{D502FF4C-8475-4498-AE6E-600632B5C9FE}" srcId="{36D08693-81DA-4D61-B905-5EBE4222156D}" destId="{7F656FC8-CDEB-4807-B1F6-FC0CFF5476B1}" srcOrd="1" destOrd="0" parTransId="{98C99859-62F7-4C87-AC8B-FE9687400E11}" sibTransId="{CA55E2A5-3D5D-4822-B6A8-A7845676C6B0}"/>
    <dgm:cxn modelId="{73475305-C223-4C67-A67E-A7E1AD41E09C}" srcId="{36D08693-81DA-4D61-B905-5EBE4222156D}" destId="{40720F7F-96F7-4821-9466-D83AD535A416}" srcOrd="3" destOrd="0" parTransId="{FFAA243F-03A1-4B1F-876D-4718D708DCE7}" sibTransId="{EDBD4AF8-4927-4EB4-B924-51A2F64E4AE3}"/>
    <dgm:cxn modelId="{2155A075-13C4-4BF0-861C-3D8E771F4655}" srcId="{36D08693-81DA-4D61-B905-5EBE4222156D}" destId="{DD116FD4-BCC9-421E-B1BA-77BBB4E42F14}" srcOrd="2" destOrd="0" parTransId="{4936DB0C-7CEE-4CF1-82A9-F896B6949AC5}" sibTransId="{88A7AAC0-A7DB-41C0-8CBF-34EA3C012772}"/>
    <dgm:cxn modelId="{2F9DB4C5-BE78-4045-A7F3-8AADFF28719B}" type="presOf" srcId="{40720F7F-96F7-4821-9466-D83AD535A416}" destId="{249C03DC-2472-4D9F-A70D-40D61248B2BA}" srcOrd="0" destOrd="0" presId="urn:microsoft.com/office/officeart/2005/8/layout/matrix3"/>
    <dgm:cxn modelId="{1CF7771B-4EEA-4652-A8F4-EA64C25D1AE8}" type="presOf" srcId="{7F656FC8-CDEB-4807-B1F6-FC0CFF5476B1}" destId="{8EF58B05-EB1C-4C7C-9A61-BB061560FCDF}" srcOrd="0" destOrd="0" presId="urn:microsoft.com/office/officeart/2005/8/layout/matrix3"/>
    <dgm:cxn modelId="{F38767FB-FCBC-4434-9122-3E6D88AA22D1}" type="presOf" srcId="{36D08693-81DA-4D61-B905-5EBE4222156D}" destId="{DAA1DDAA-07E3-4208-B51C-84AC5F3234E2}" srcOrd="0" destOrd="0" presId="urn:microsoft.com/office/officeart/2005/8/layout/matrix3"/>
    <dgm:cxn modelId="{B6A42AEF-5983-4BA2-8322-68DE7E5FB1CB}" srcId="{36D08693-81DA-4D61-B905-5EBE4222156D}" destId="{3B2FD1B0-05A4-4BC6-8946-D6E8D4186AC8}" srcOrd="0" destOrd="0" parTransId="{E2A2C350-DC1E-4048-958E-7DE90BBF5427}" sibTransId="{CE630EBA-88F7-42C6-8CF8-CC25E612A0B2}"/>
    <dgm:cxn modelId="{3A72406A-2779-442A-BCA6-6E09A66B5497}" type="presOf" srcId="{3B2FD1B0-05A4-4BC6-8946-D6E8D4186AC8}" destId="{5275B75B-3589-4061-9553-D2C6E7DFB01A}" srcOrd="0" destOrd="0" presId="urn:microsoft.com/office/officeart/2005/8/layout/matrix3"/>
    <dgm:cxn modelId="{3A10B18F-BA8A-4F7F-81DA-8BB503A4F99C}" type="presParOf" srcId="{DAA1DDAA-07E3-4208-B51C-84AC5F3234E2}" destId="{6495BA80-BD33-4ACD-9E3A-976039E0BC51}" srcOrd="0" destOrd="0" presId="urn:microsoft.com/office/officeart/2005/8/layout/matrix3"/>
    <dgm:cxn modelId="{1B9A42A9-1A4C-4289-8A43-AE30403F61E0}" type="presParOf" srcId="{DAA1DDAA-07E3-4208-B51C-84AC5F3234E2}" destId="{5275B75B-3589-4061-9553-D2C6E7DFB01A}" srcOrd="1" destOrd="0" presId="urn:microsoft.com/office/officeart/2005/8/layout/matrix3"/>
    <dgm:cxn modelId="{DA361EA3-9A42-4788-AF2E-C27B49A6EEE6}" type="presParOf" srcId="{DAA1DDAA-07E3-4208-B51C-84AC5F3234E2}" destId="{8EF58B05-EB1C-4C7C-9A61-BB061560FCDF}" srcOrd="2" destOrd="0" presId="urn:microsoft.com/office/officeart/2005/8/layout/matrix3"/>
    <dgm:cxn modelId="{494B03B1-6802-41E3-AA27-11655EF11055}" type="presParOf" srcId="{DAA1DDAA-07E3-4208-B51C-84AC5F3234E2}" destId="{B286A8DE-405E-4911-B4A1-806BDE18519F}" srcOrd="3" destOrd="0" presId="urn:microsoft.com/office/officeart/2005/8/layout/matrix3"/>
    <dgm:cxn modelId="{8334F3D7-99C0-444A-B11D-BDD14539C25F}" type="presParOf" srcId="{DAA1DDAA-07E3-4208-B51C-84AC5F3234E2}" destId="{249C03DC-2472-4D9F-A70D-40D61248B2BA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6D08693-81DA-4D61-B905-5EBE4222156D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2FD1B0-05A4-4BC6-8946-D6E8D4186AC8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3100" dirty="0" smtClean="0"/>
            <a:t>контраст</a:t>
          </a:r>
          <a:endParaRPr lang="ru-RU" sz="3100" dirty="0"/>
        </a:p>
      </dgm:t>
    </dgm:pt>
    <dgm:pt modelId="{E2A2C350-DC1E-4048-958E-7DE90BBF5427}" type="parTrans" cxnId="{B6A42AEF-5983-4BA2-8322-68DE7E5FB1CB}">
      <dgm:prSet/>
      <dgm:spPr/>
      <dgm:t>
        <a:bodyPr/>
        <a:lstStyle/>
        <a:p>
          <a:endParaRPr lang="ru-RU"/>
        </a:p>
      </dgm:t>
    </dgm:pt>
    <dgm:pt modelId="{CE630EBA-88F7-42C6-8CF8-CC25E612A0B2}" type="sibTrans" cxnId="{B6A42AEF-5983-4BA2-8322-68DE7E5FB1CB}">
      <dgm:prSet/>
      <dgm:spPr/>
      <dgm:t>
        <a:bodyPr/>
        <a:lstStyle/>
        <a:p>
          <a:endParaRPr lang="ru-RU"/>
        </a:p>
      </dgm:t>
    </dgm:pt>
    <dgm:pt modelId="{7F656FC8-CDEB-4807-B1F6-FC0CFF5476B1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3500" dirty="0" smtClean="0"/>
            <a:t>повтор</a:t>
          </a:r>
          <a:endParaRPr lang="ru-RU" sz="3500" dirty="0"/>
        </a:p>
      </dgm:t>
    </dgm:pt>
    <dgm:pt modelId="{98C99859-62F7-4C87-AC8B-FE9687400E11}" type="parTrans" cxnId="{D502FF4C-8475-4498-AE6E-600632B5C9FE}">
      <dgm:prSet/>
      <dgm:spPr/>
      <dgm:t>
        <a:bodyPr/>
        <a:lstStyle/>
        <a:p>
          <a:endParaRPr lang="ru-RU"/>
        </a:p>
      </dgm:t>
    </dgm:pt>
    <dgm:pt modelId="{CA55E2A5-3D5D-4822-B6A8-A7845676C6B0}" type="sibTrans" cxnId="{D502FF4C-8475-4498-AE6E-600632B5C9FE}">
      <dgm:prSet/>
      <dgm:spPr/>
      <dgm:t>
        <a:bodyPr/>
        <a:lstStyle/>
        <a:p>
          <a:endParaRPr lang="ru-RU"/>
        </a:p>
      </dgm:t>
    </dgm:pt>
    <dgm:pt modelId="{DD116FD4-BCC9-421E-B1BA-77BBB4E42F14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2000" dirty="0" smtClean="0">
              <a:solidFill>
                <a:srgbClr val="C00000"/>
              </a:solidFill>
            </a:rPr>
            <a:t>выравнивание</a:t>
          </a:r>
          <a:endParaRPr lang="ru-RU" sz="2000" dirty="0">
            <a:solidFill>
              <a:srgbClr val="C00000"/>
            </a:solidFill>
          </a:endParaRPr>
        </a:p>
      </dgm:t>
    </dgm:pt>
    <dgm:pt modelId="{4936DB0C-7CEE-4CF1-82A9-F896B6949AC5}" type="parTrans" cxnId="{2155A075-13C4-4BF0-861C-3D8E771F4655}">
      <dgm:prSet/>
      <dgm:spPr/>
      <dgm:t>
        <a:bodyPr/>
        <a:lstStyle/>
        <a:p>
          <a:endParaRPr lang="ru-RU"/>
        </a:p>
      </dgm:t>
    </dgm:pt>
    <dgm:pt modelId="{88A7AAC0-A7DB-41C0-8CBF-34EA3C012772}" type="sibTrans" cxnId="{2155A075-13C4-4BF0-861C-3D8E771F4655}">
      <dgm:prSet/>
      <dgm:spPr/>
      <dgm:t>
        <a:bodyPr/>
        <a:lstStyle/>
        <a:p>
          <a:endParaRPr lang="ru-RU"/>
        </a:p>
      </dgm:t>
    </dgm:pt>
    <dgm:pt modelId="{40720F7F-96F7-4821-9466-D83AD535A416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2000" dirty="0" smtClean="0"/>
            <a:t>приближение</a:t>
          </a:r>
          <a:endParaRPr lang="ru-RU" sz="2000" dirty="0"/>
        </a:p>
      </dgm:t>
    </dgm:pt>
    <dgm:pt modelId="{FFAA243F-03A1-4B1F-876D-4718D708DCE7}" type="parTrans" cxnId="{73475305-C223-4C67-A67E-A7E1AD41E09C}">
      <dgm:prSet/>
      <dgm:spPr/>
      <dgm:t>
        <a:bodyPr/>
        <a:lstStyle/>
        <a:p>
          <a:endParaRPr lang="ru-RU"/>
        </a:p>
      </dgm:t>
    </dgm:pt>
    <dgm:pt modelId="{EDBD4AF8-4927-4EB4-B924-51A2F64E4AE3}" type="sibTrans" cxnId="{73475305-C223-4C67-A67E-A7E1AD41E09C}">
      <dgm:prSet/>
      <dgm:spPr/>
      <dgm:t>
        <a:bodyPr/>
        <a:lstStyle/>
        <a:p>
          <a:endParaRPr lang="ru-RU"/>
        </a:p>
      </dgm:t>
    </dgm:pt>
    <dgm:pt modelId="{DAA1DDAA-07E3-4208-B51C-84AC5F3234E2}" type="pres">
      <dgm:prSet presAssocID="{36D08693-81DA-4D61-B905-5EBE4222156D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95BA80-BD33-4ACD-9E3A-976039E0BC51}" type="pres">
      <dgm:prSet presAssocID="{36D08693-81DA-4D61-B905-5EBE4222156D}" presName="diamond" presStyleLbl="bgShp" presStyleIdx="0" presStyleCnt="1"/>
      <dgm:spPr/>
    </dgm:pt>
    <dgm:pt modelId="{5275B75B-3589-4061-9553-D2C6E7DFB01A}" type="pres">
      <dgm:prSet presAssocID="{36D08693-81DA-4D61-B905-5EBE4222156D}" presName="quad1" presStyleLbl="node1" presStyleIdx="0" presStyleCnt="4" custScaleX="105381" custScaleY="9685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F58B05-EB1C-4C7C-9A61-BB061560FCDF}" type="pres">
      <dgm:prSet presAssocID="{36D08693-81DA-4D61-B905-5EBE4222156D}" presName="quad2" presStyleLbl="node1" presStyleIdx="1" presStyleCnt="4" custScaleX="1053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86A8DE-405E-4911-B4A1-806BDE18519F}" type="pres">
      <dgm:prSet presAssocID="{36D08693-81DA-4D61-B905-5EBE4222156D}" presName="quad3" presStyleLbl="node1" presStyleIdx="2" presStyleCnt="4" custScaleX="104081" custScaleY="1040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9C03DC-2472-4D9F-A70D-40D61248B2BA}" type="pres">
      <dgm:prSet presAssocID="{36D08693-81DA-4D61-B905-5EBE4222156D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02FF4C-8475-4498-AE6E-600632B5C9FE}" srcId="{36D08693-81DA-4D61-B905-5EBE4222156D}" destId="{7F656FC8-CDEB-4807-B1F6-FC0CFF5476B1}" srcOrd="1" destOrd="0" parTransId="{98C99859-62F7-4C87-AC8B-FE9687400E11}" sibTransId="{CA55E2A5-3D5D-4822-B6A8-A7845676C6B0}"/>
    <dgm:cxn modelId="{73475305-C223-4C67-A67E-A7E1AD41E09C}" srcId="{36D08693-81DA-4D61-B905-5EBE4222156D}" destId="{40720F7F-96F7-4821-9466-D83AD535A416}" srcOrd="3" destOrd="0" parTransId="{FFAA243F-03A1-4B1F-876D-4718D708DCE7}" sibTransId="{EDBD4AF8-4927-4EB4-B924-51A2F64E4AE3}"/>
    <dgm:cxn modelId="{2155A075-13C4-4BF0-861C-3D8E771F4655}" srcId="{36D08693-81DA-4D61-B905-5EBE4222156D}" destId="{DD116FD4-BCC9-421E-B1BA-77BBB4E42F14}" srcOrd="2" destOrd="0" parTransId="{4936DB0C-7CEE-4CF1-82A9-F896B6949AC5}" sibTransId="{88A7AAC0-A7DB-41C0-8CBF-34EA3C012772}"/>
    <dgm:cxn modelId="{6952213F-B1EB-4C6D-940F-91B64CC8C3B1}" type="presOf" srcId="{36D08693-81DA-4D61-B905-5EBE4222156D}" destId="{DAA1DDAA-07E3-4208-B51C-84AC5F3234E2}" srcOrd="0" destOrd="0" presId="urn:microsoft.com/office/officeart/2005/8/layout/matrix3"/>
    <dgm:cxn modelId="{F79ECCD1-AB8F-4FFF-AF36-7246EB02C688}" type="presOf" srcId="{DD116FD4-BCC9-421E-B1BA-77BBB4E42F14}" destId="{B286A8DE-405E-4911-B4A1-806BDE18519F}" srcOrd="0" destOrd="0" presId="urn:microsoft.com/office/officeart/2005/8/layout/matrix3"/>
    <dgm:cxn modelId="{49355EE1-2C4A-4F42-89E5-445D6C8A7876}" type="presOf" srcId="{3B2FD1B0-05A4-4BC6-8946-D6E8D4186AC8}" destId="{5275B75B-3589-4061-9553-D2C6E7DFB01A}" srcOrd="0" destOrd="0" presId="urn:microsoft.com/office/officeart/2005/8/layout/matrix3"/>
    <dgm:cxn modelId="{56E3BA8B-D1F1-431A-8BEB-A22DBD8A0D8F}" type="presOf" srcId="{7F656FC8-CDEB-4807-B1F6-FC0CFF5476B1}" destId="{8EF58B05-EB1C-4C7C-9A61-BB061560FCDF}" srcOrd="0" destOrd="0" presId="urn:microsoft.com/office/officeart/2005/8/layout/matrix3"/>
    <dgm:cxn modelId="{B6A42AEF-5983-4BA2-8322-68DE7E5FB1CB}" srcId="{36D08693-81DA-4D61-B905-5EBE4222156D}" destId="{3B2FD1B0-05A4-4BC6-8946-D6E8D4186AC8}" srcOrd="0" destOrd="0" parTransId="{E2A2C350-DC1E-4048-958E-7DE90BBF5427}" sibTransId="{CE630EBA-88F7-42C6-8CF8-CC25E612A0B2}"/>
    <dgm:cxn modelId="{A72A6248-5D58-4E2A-8373-4C4E013E26A3}" type="presOf" srcId="{40720F7F-96F7-4821-9466-D83AD535A416}" destId="{249C03DC-2472-4D9F-A70D-40D61248B2BA}" srcOrd="0" destOrd="0" presId="urn:microsoft.com/office/officeart/2005/8/layout/matrix3"/>
    <dgm:cxn modelId="{84C583B5-D5AB-4C6D-AA5B-00595DAC22C6}" type="presParOf" srcId="{DAA1DDAA-07E3-4208-B51C-84AC5F3234E2}" destId="{6495BA80-BD33-4ACD-9E3A-976039E0BC51}" srcOrd="0" destOrd="0" presId="urn:microsoft.com/office/officeart/2005/8/layout/matrix3"/>
    <dgm:cxn modelId="{6B494900-2785-4BC3-93C5-59564ABEF292}" type="presParOf" srcId="{DAA1DDAA-07E3-4208-B51C-84AC5F3234E2}" destId="{5275B75B-3589-4061-9553-D2C6E7DFB01A}" srcOrd="1" destOrd="0" presId="urn:microsoft.com/office/officeart/2005/8/layout/matrix3"/>
    <dgm:cxn modelId="{37D397BA-BD82-4136-AC49-3022B6646443}" type="presParOf" srcId="{DAA1DDAA-07E3-4208-B51C-84AC5F3234E2}" destId="{8EF58B05-EB1C-4C7C-9A61-BB061560FCDF}" srcOrd="2" destOrd="0" presId="urn:microsoft.com/office/officeart/2005/8/layout/matrix3"/>
    <dgm:cxn modelId="{BDC45CC8-A800-425A-A489-D8C62350E547}" type="presParOf" srcId="{DAA1DDAA-07E3-4208-B51C-84AC5F3234E2}" destId="{B286A8DE-405E-4911-B4A1-806BDE18519F}" srcOrd="3" destOrd="0" presId="urn:microsoft.com/office/officeart/2005/8/layout/matrix3"/>
    <dgm:cxn modelId="{C0C7AB56-332B-40D5-B5D7-92D8C64A1FE5}" type="presParOf" srcId="{DAA1DDAA-07E3-4208-B51C-84AC5F3234E2}" destId="{249C03DC-2472-4D9F-A70D-40D61248B2BA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D660A-8918-433F-B900-5B9CB81DFB5F}">
      <dsp:nvSpPr>
        <dsp:cNvPr id="0" name=""/>
        <dsp:cNvSpPr/>
      </dsp:nvSpPr>
      <dsp:spPr>
        <a:xfrm>
          <a:off x="3923" y="0"/>
          <a:ext cx="1172802" cy="5040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1</a:t>
          </a:r>
          <a:endParaRPr lang="ru-RU" sz="2200" kern="1200" dirty="0"/>
        </a:p>
      </dsp:txBody>
      <dsp:txXfrm>
        <a:off x="18686" y="14763"/>
        <a:ext cx="1143276" cy="474530"/>
      </dsp:txXfrm>
    </dsp:sp>
    <dsp:sp modelId="{DAB891A9-6D6D-46B8-880C-0949E5BAB8B3}">
      <dsp:nvSpPr>
        <dsp:cNvPr id="0" name=""/>
        <dsp:cNvSpPr/>
      </dsp:nvSpPr>
      <dsp:spPr>
        <a:xfrm>
          <a:off x="1244309" y="106600"/>
          <a:ext cx="348028" cy="29085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1244309" y="164771"/>
        <a:ext cx="260772" cy="174512"/>
      </dsp:txXfrm>
    </dsp:sp>
    <dsp:sp modelId="{6BCD5AF4-1E49-4257-9EA5-1D22915BE09B}">
      <dsp:nvSpPr>
        <dsp:cNvPr id="0" name=""/>
        <dsp:cNvSpPr/>
      </dsp:nvSpPr>
      <dsp:spPr>
        <a:xfrm>
          <a:off x="1645846" y="0"/>
          <a:ext cx="1172802" cy="5040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2</a:t>
          </a:r>
          <a:endParaRPr lang="ru-RU" sz="2200" kern="1200" dirty="0"/>
        </a:p>
      </dsp:txBody>
      <dsp:txXfrm>
        <a:off x="1660609" y="14763"/>
        <a:ext cx="1143276" cy="474530"/>
      </dsp:txXfrm>
    </dsp:sp>
    <dsp:sp modelId="{064B384C-6B2C-4C79-B752-F368D0822679}">
      <dsp:nvSpPr>
        <dsp:cNvPr id="0" name=""/>
        <dsp:cNvSpPr/>
      </dsp:nvSpPr>
      <dsp:spPr>
        <a:xfrm>
          <a:off x="2880132" y="106600"/>
          <a:ext cx="360228" cy="29085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2880132" y="164771"/>
        <a:ext cx="272972" cy="174512"/>
      </dsp:txXfrm>
    </dsp:sp>
    <dsp:sp modelId="{1F34DE70-CF9E-42FE-B045-E90EA4B25CF5}">
      <dsp:nvSpPr>
        <dsp:cNvPr id="0" name=""/>
        <dsp:cNvSpPr/>
      </dsp:nvSpPr>
      <dsp:spPr>
        <a:xfrm>
          <a:off x="3287769" y="0"/>
          <a:ext cx="1172802" cy="5040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3</a:t>
          </a:r>
          <a:endParaRPr lang="ru-RU" sz="2200" kern="1200" dirty="0"/>
        </a:p>
      </dsp:txBody>
      <dsp:txXfrm>
        <a:off x="3302532" y="14763"/>
        <a:ext cx="1143276" cy="47453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95BA80-BD33-4ACD-9E3A-976039E0BC51}">
      <dsp:nvSpPr>
        <dsp:cNvPr id="0" name=""/>
        <dsp:cNvSpPr/>
      </dsp:nvSpPr>
      <dsp:spPr>
        <a:xfrm>
          <a:off x="1008111" y="0"/>
          <a:ext cx="5112567" cy="5112567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75B75B-3589-4061-9553-D2C6E7DFB01A}">
      <dsp:nvSpPr>
        <dsp:cNvPr id="0" name=""/>
        <dsp:cNvSpPr/>
      </dsp:nvSpPr>
      <dsp:spPr>
        <a:xfrm>
          <a:off x="1440160" y="485693"/>
          <a:ext cx="2101193" cy="1931253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контраст</a:t>
          </a:r>
          <a:endParaRPr lang="ru-RU" sz="3100" kern="1200" dirty="0"/>
        </a:p>
      </dsp:txBody>
      <dsp:txXfrm>
        <a:off x="1534436" y="579969"/>
        <a:ext cx="1912641" cy="1742701"/>
      </dsp:txXfrm>
    </dsp:sp>
    <dsp:sp modelId="{8EF58B05-EB1C-4C7C-9A61-BB061560FCDF}">
      <dsp:nvSpPr>
        <dsp:cNvPr id="0" name=""/>
        <dsp:cNvSpPr/>
      </dsp:nvSpPr>
      <dsp:spPr>
        <a:xfrm>
          <a:off x="3587438" y="485693"/>
          <a:ext cx="2101193" cy="1993901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повтор</a:t>
          </a:r>
          <a:endParaRPr lang="ru-RU" sz="3500" kern="1200" dirty="0"/>
        </a:p>
      </dsp:txBody>
      <dsp:txXfrm>
        <a:off x="3684772" y="583027"/>
        <a:ext cx="1906525" cy="1799233"/>
      </dsp:txXfrm>
    </dsp:sp>
    <dsp:sp modelId="{B286A8DE-405E-4911-B4A1-806BDE18519F}">
      <dsp:nvSpPr>
        <dsp:cNvPr id="0" name=""/>
        <dsp:cNvSpPr/>
      </dsp:nvSpPr>
      <dsp:spPr>
        <a:xfrm>
          <a:off x="1453120" y="2592286"/>
          <a:ext cx="2075272" cy="2075272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выравнивание</a:t>
          </a:r>
          <a:endParaRPr lang="ru-RU" sz="2000" kern="1200" dirty="0"/>
        </a:p>
      </dsp:txBody>
      <dsp:txXfrm>
        <a:off x="1554426" y="2693592"/>
        <a:ext cx="1872660" cy="1872660"/>
      </dsp:txXfrm>
    </dsp:sp>
    <dsp:sp modelId="{249C03DC-2472-4D9F-A70D-40D61248B2BA}">
      <dsp:nvSpPr>
        <dsp:cNvPr id="0" name=""/>
        <dsp:cNvSpPr/>
      </dsp:nvSpPr>
      <dsp:spPr>
        <a:xfrm>
          <a:off x="3641084" y="2632972"/>
          <a:ext cx="1993901" cy="1993901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C00000"/>
              </a:solidFill>
            </a:rPr>
            <a:t>приближение</a:t>
          </a:r>
          <a:endParaRPr lang="ru-RU" sz="2000" kern="1200" dirty="0">
            <a:solidFill>
              <a:srgbClr val="C00000"/>
            </a:solidFill>
          </a:endParaRPr>
        </a:p>
      </dsp:txBody>
      <dsp:txXfrm>
        <a:off x="3738418" y="2730306"/>
        <a:ext cx="1799233" cy="179923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95BA80-BD33-4ACD-9E3A-976039E0BC51}">
      <dsp:nvSpPr>
        <dsp:cNvPr id="0" name=""/>
        <dsp:cNvSpPr/>
      </dsp:nvSpPr>
      <dsp:spPr>
        <a:xfrm>
          <a:off x="1008111" y="0"/>
          <a:ext cx="5112567" cy="5112567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75B75B-3589-4061-9553-D2C6E7DFB01A}">
      <dsp:nvSpPr>
        <dsp:cNvPr id="0" name=""/>
        <dsp:cNvSpPr/>
      </dsp:nvSpPr>
      <dsp:spPr>
        <a:xfrm>
          <a:off x="1440160" y="485693"/>
          <a:ext cx="2101193" cy="1931253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контраст</a:t>
          </a:r>
          <a:endParaRPr lang="ru-RU" sz="3100" kern="1200" dirty="0"/>
        </a:p>
      </dsp:txBody>
      <dsp:txXfrm>
        <a:off x="1534436" y="579969"/>
        <a:ext cx="1912641" cy="1742701"/>
      </dsp:txXfrm>
    </dsp:sp>
    <dsp:sp modelId="{8EF58B05-EB1C-4C7C-9A61-BB061560FCDF}">
      <dsp:nvSpPr>
        <dsp:cNvPr id="0" name=""/>
        <dsp:cNvSpPr/>
      </dsp:nvSpPr>
      <dsp:spPr>
        <a:xfrm>
          <a:off x="3587438" y="485693"/>
          <a:ext cx="2101193" cy="1993901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повтор</a:t>
          </a:r>
          <a:endParaRPr lang="ru-RU" sz="3500" kern="1200" dirty="0"/>
        </a:p>
      </dsp:txBody>
      <dsp:txXfrm>
        <a:off x="3684772" y="583027"/>
        <a:ext cx="1906525" cy="1799233"/>
      </dsp:txXfrm>
    </dsp:sp>
    <dsp:sp modelId="{B286A8DE-405E-4911-B4A1-806BDE18519F}">
      <dsp:nvSpPr>
        <dsp:cNvPr id="0" name=""/>
        <dsp:cNvSpPr/>
      </dsp:nvSpPr>
      <dsp:spPr>
        <a:xfrm>
          <a:off x="1453120" y="2592286"/>
          <a:ext cx="2075272" cy="2075272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выравнивание</a:t>
          </a:r>
          <a:endParaRPr lang="ru-RU" sz="2000" kern="1200" dirty="0"/>
        </a:p>
      </dsp:txBody>
      <dsp:txXfrm>
        <a:off x="1554426" y="2693592"/>
        <a:ext cx="1872660" cy="1872660"/>
      </dsp:txXfrm>
    </dsp:sp>
    <dsp:sp modelId="{249C03DC-2472-4D9F-A70D-40D61248B2BA}">
      <dsp:nvSpPr>
        <dsp:cNvPr id="0" name=""/>
        <dsp:cNvSpPr/>
      </dsp:nvSpPr>
      <dsp:spPr>
        <a:xfrm>
          <a:off x="3641084" y="2632972"/>
          <a:ext cx="1993901" cy="1993901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приближение</a:t>
          </a:r>
          <a:endParaRPr lang="ru-RU" sz="2000" kern="1200" dirty="0"/>
        </a:p>
      </dsp:txBody>
      <dsp:txXfrm>
        <a:off x="3738418" y="2730306"/>
        <a:ext cx="1799233" cy="179923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95BA80-BD33-4ACD-9E3A-976039E0BC51}">
      <dsp:nvSpPr>
        <dsp:cNvPr id="0" name=""/>
        <dsp:cNvSpPr/>
      </dsp:nvSpPr>
      <dsp:spPr>
        <a:xfrm>
          <a:off x="612068" y="0"/>
          <a:ext cx="1728192" cy="1728192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75B75B-3589-4061-9553-D2C6E7DFB01A}">
      <dsp:nvSpPr>
        <dsp:cNvPr id="0" name=""/>
        <dsp:cNvSpPr/>
      </dsp:nvSpPr>
      <dsp:spPr>
        <a:xfrm>
          <a:off x="776246" y="164178"/>
          <a:ext cx="673994" cy="6739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1</a:t>
          </a:r>
          <a:endParaRPr lang="ru-RU" sz="2900" kern="1200" dirty="0"/>
        </a:p>
      </dsp:txBody>
      <dsp:txXfrm>
        <a:off x="809148" y="197080"/>
        <a:ext cx="608190" cy="608190"/>
      </dsp:txXfrm>
    </dsp:sp>
    <dsp:sp modelId="{8EF58B05-EB1C-4C7C-9A61-BB061560FCDF}">
      <dsp:nvSpPr>
        <dsp:cNvPr id="0" name=""/>
        <dsp:cNvSpPr/>
      </dsp:nvSpPr>
      <dsp:spPr>
        <a:xfrm>
          <a:off x="1502086" y="164178"/>
          <a:ext cx="673994" cy="6739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2</a:t>
          </a:r>
          <a:endParaRPr lang="ru-RU" sz="2900" kern="1200" dirty="0"/>
        </a:p>
      </dsp:txBody>
      <dsp:txXfrm>
        <a:off x="1534988" y="197080"/>
        <a:ext cx="608190" cy="608190"/>
      </dsp:txXfrm>
    </dsp:sp>
    <dsp:sp modelId="{B286A8DE-405E-4911-B4A1-806BDE18519F}">
      <dsp:nvSpPr>
        <dsp:cNvPr id="0" name=""/>
        <dsp:cNvSpPr/>
      </dsp:nvSpPr>
      <dsp:spPr>
        <a:xfrm>
          <a:off x="776246" y="890018"/>
          <a:ext cx="673994" cy="6739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3</a:t>
          </a:r>
          <a:endParaRPr lang="ru-RU" sz="2900" kern="1200" dirty="0"/>
        </a:p>
      </dsp:txBody>
      <dsp:txXfrm>
        <a:off x="809148" y="922920"/>
        <a:ext cx="608190" cy="608190"/>
      </dsp:txXfrm>
    </dsp:sp>
    <dsp:sp modelId="{249C03DC-2472-4D9F-A70D-40D61248B2BA}">
      <dsp:nvSpPr>
        <dsp:cNvPr id="0" name=""/>
        <dsp:cNvSpPr/>
      </dsp:nvSpPr>
      <dsp:spPr>
        <a:xfrm>
          <a:off x="1502086" y="890018"/>
          <a:ext cx="673994" cy="6739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4</a:t>
          </a:r>
          <a:endParaRPr lang="ru-RU" sz="2900" kern="1200" dirty="0"/>
        </a:p>
      </dsp:txBody>
      <dsp:txXfrm>
        <a:off x="1534988" y="922920"/>
        <a:ext cx="608190" cy="6081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95BA80-BD33-4ACD-9E3A-976039E0BC51}">
      <dsp:nvSpPr>
        <dsp:cNvPr id="0" name=""/>
        <dsp:cNvSpPr/>
      </dsp:nvSpPr>
      <dsp:spPr>
        <a:xfrm>
          <a:off x="900100" y="0"/>
          <a:ext cx="5544616" cy="5544616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75B75B-3589-4061-9553-D2C6E7DFB01A}">
      <dsp:nvSpPr>
        <dsp:cNvPr id="0" name=""/>
        <dsp:cNvSpPr/>
      </dsp:nvSpPr>
      <dsp:spPr>
        <a:xfrm>
          <a:off x="1368659" y="526738"/>
          <a:ext cx="2278758" cy="2094457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solidFill>
                <a:srgbClr val="C00000"/>
              </a:solidFill>
            </a:rPr>
            <a:t>текст</a:t>
          </a:r>
          <a:endParaRPr lang="ru-RU" sz="4000" kern="1200" dirty="0">
            <a:solidFill>
              <a:srgbClr val="C00000"/>
            </a:solidFill>
          </a:endParaRPr>
        </a:p>
      </dsp:txBody>
      <dsp:txXfrm>
        <a:off x="1470902" y="628981"/>
        <a:ext cx="2074272" cy="1889971"/>
      </dsp:txXfrm>
    </dsp:sp>
    <dsp:sp modelId="{8EF58B05-EB1C-4C7C-9A61-BB061560FCDF}">
      <dsp:nvSpPr>
        <dsp:cNvPr id="0" name=""/>
        <dsp:cNvSpPr/>
      </dsp:nvSpPr>
      <dsp:spPr>
        <a:xfrm>
          <a:off x="3697397" y="526738"/>
          <a:ext cx="2278758" cy="2162400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фон</a:t>
          </a:r>
          <a:endParaRPr lang="ru-RU" sz="4000" kern="1200" dirty="0"/>
        </a:p>
      </dsp:txBody>
      <dsp:txXfrm>
        <a:off x="3802957" y="632298"/>
        <a:ext cx="2067638" cy="1951280"/>
      </dsp:txXfrm>
    </dsp:sp>
    <dsp:sp modelId="{B286A8DE-405E-4911-B4A1-806BDE18519F}">
      <dsp:nvSpPr>
        <dsp:cNvPr id="0" name=""/>
        <dsp:cNvSpPr/>
      </dsp:nvSpPr>
      <dsp:spPr>
        <a:xfrm>
          <a:off x="1382714" y="2811353"/>
          <a:ext cx="2250647" cy="2250647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картинка</a:t>
          </a:r>
          <a:endParaRPr lang="ru-RU" sz="3000" kern="1200" dirty="0"/>
        </a:p>
      </dsp:txBody>
      <dsp:txXfrm>
        <a:off x="1492582" y="2921221"/>
        <a:ext cx="2030911" cy="2030911"/>
      </dsp:txXfrm>
    </dsp:sp>
    <dsp:sp modelId="{249C03DC-2472-4D9F-A70D-40D61248B2BA}">
      <dsp:nvSpPr>
        <dsp:cNvPr id="0" name=""/>
        <dsp:cNvSpPr/>
      </dsp:nvSpPr>
      <dsp:spPr>
        <a:xfrm>
          <a:off x="3696889" y="2855477"/>
          <a:ext cx="2279775" cy="2162400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kern="1200" dirty="0" err="1" smtClean="0"/>
            <a:t>инфографика</a:t>
          </a:r>
          <a:endParaRPr lang="ru-RU" sz="2300" b="0" kern="1200" dirty="0"/>
        </a:p>
      </dsp:txBody>
      <dsp:txXfrm>
        <a:off x="3802449" y="2961037"/>
        <a:ext cx="2068655" cy="19512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95BA80-BD33-4ACD-9E3A-976039E0BC51}">
      <dsp:nvSpPr>
        <dsp:cNvPr id="0" name=""/>
        <dsp:cNvSpPr/>
      </dsp:nvSpPr>
      <dsp:spPr>
        <a:xfrm>
          <a:off x="900100" y="0"/>
          <a:ext cx="5544616" cy="5544616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75B75B-3589-4061-9553-D2C6E7DFB01A}">
      <dsp:nvSpPr>
        <dsp:cNvPr id="0" name=""/>
        <dsp:cNvSpPr/>
      </dsp:nvSpPr>
      <dsp:spPr>
        <a:xfrm>
          <a:off x="1368659" y="526738"/>
          <a:ext cx="2278758" cy="2094457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текст</a:t>
          </a:r>
          <a:endParaRPr lang="ru-RU" sz="4000" kern="1200" dirty="0"/>
        </a:p>
      </dsp:txBody>
      <dsp:txXfrm>
        <a:off x="1470902" y="628981"/>
        <a:ext cx="2074272" cy="1889971"/>
      </dsp:txXfrm>
    </dsp:sp>
    <dsp:sp modelId="{8EF58B05-EB1C-4C7C-9A61-BB061560FCDF}">
      <dsp:nvSpPr>
        <dsp:cNvPr id="0" name=""/>
        <dsp:cNvSpPr/>
      </dsp:nvSpPr>
      <dsp:spPr>
        <a:xfrm>
          <a:off x="3697397" y="526738"/>
          <a:ext cx="2278758" cy="2162400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solidFill>
                <a:srgbClr val="C00000"/>
              </a:solidFill>
            </a:rPr>
            <a:t>фон</a:t>
          </a:r>
          <a:endParaRPr lang="ru-RU" sz="4000" kern="1200" dirty="0">
            <a:solidFill>
              <a:srgbClr val="C00000"/>
            </a:solidFill>
          </a:endParaRPr>
        </a:p>
      </dsp:txBody>
      <dsp:txXfrm>
        <a:off x="3802957" y="632298"/>
        <a:ext cx="2067638" cy="1951280"/>
      </dsp:txXfrm>
    </dsp:sp>
    <dsp:sp modelId="{B286A8DE-405E-4911-B4A1-806BDE18519F}">
      <dsp:nvSpPr>
        <dsp:cNvPr id="0" name=""/>
        <dsp:cNvSpPr/>
      </dsp:nvSpPr>
      <dsp:spPr>
        <a:xfrm>
          <a:off x="1382714" y="2811353"/>
          <a:ext cx="2250647" cy="2250647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картинка</a:t>
          </a:r>
          <a:endParaRPr lang="ru-RU" sz="3000" kern="1200" dirty="0"/>
        </a:p>
      </dsp:txBody>
      <dsp:txXfrm>
        <a:off x="1492582" y="2921221"/>
        <a:ext cx="2030911" cy="2030911"/>
      </dsp:txXfrm>
    </dsp:sp>
    <dsp:sp modelId="{249C03DC-2472-4D9F-A70D-40D61248B2BA}">
      <dsp:nvSpPr>
        <dsp:cNvPr id="0" name=""/>
        <dsp:cNvSpPr/>
      </dsp:nvSpPr>
      <dsp:spPr>
        <a:xfrm>
          <a:off x="3696889" y="2855477"/>
          <a:ext cx="2279775" cy="2162400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kern="1200" dirty="0" err="1" smtClean="0"/>
            <a:t>инфографика</a:t>
          </a:r>
          <a:endParaRPr lang="ru-RU" sz="2300" b="0" kern="1200" dirty="0"/>
        </a:p>
      </dsp:txBody>
      <dsp:txXfrm>
        <a:off x="3802449" y="2961037"/>
        <a:ext cx="2068655" cy="195128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95BA80-BD33-4ACD-9E3A-976039E0BC51}">
      <dsp:nvSpPr>
        <dsp:cNvPr id="0" name=""/>
        <dsp:cNvSpPr/>
      </dsp:nvSpPr>
      <dsp:spPr>
        <a:xfrm>
          <a:off x="900100" y="0"/>
          <a:ext cx="5544616" cy="5544616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75B75B-3589-4061-9553-D2C6E7DFB01A}">
      <dsp:nvSpPr>
        <dsp:cNvPr id="0" name=""/>
        <dsp:cNvSpPr/>
      </dsp:nvSpPr>
      <dsp:spPr>
        <a:xfrm>
          <a:off x="1368659" y="526738"/>
          <a:ext cx="2278758" cy="2094457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текст</a:t>
          </a:r>
          <a:endParaRPr lang="ru-RU" sz="4000" kern="1200" dirty="0"/>
        </a:p>
      </dsp:txBody>
      <dsp:txXfrm>
        <a:off x="1470902" y="628981"/>
        <a:ext cx="2074272" cy="1889971"/>
      </dsp:txXfrm>
    </dsp:sp>
    <dsp:sp modelId="{8EF58B05-EB1C-4C7C-9A61-BB061560FCDF}">
      <dsp:nvSpPr>
        <dsp:cNvPr id="0" name=""/>
        <dsp:cNvSpPr/>
      </dsp:nvSpPr>
      <dsp:spPr>
        <a:xfrm>
          <a:off x="3697397" y="526738"/>
          <a:ext cx="2278758" cy="2162400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фон</a:t>
          </a:r>
          <a:endParaRPr lang="ru-RU" sz="4000" kern="1200" dirty="0"/>
        </a:p>
      </dsp:txBody>
      <dsp:txXfrm>
        <a:off x="3802957" y="632298"/>
        <a:ext cx="2067638" cy="1951280"/>
      </dsp:txXfrm>
    </dsp:sp>
    <dsp:sp modelId="{B286A8DE-405E-4911-B4A1-806BDE18519F}">
      <dsp:nvSpPr>
        <dsp:cNvPr id="0" name=""/>
        <dsp:cNvSpPr/>
      </dsp:nvSpPr>
      <dsp:spPr>
        <a:xfrm>
          <a:off x="1382714" y="2811353"/>
          <a:ext cx="2250647" cy="2250647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rgbClr val="C00000"/>
              </a:solidFill>
            </a:rPr>
            <a:t>картинка</a:t>
          </a:r>
          <a:endParaRPr lang="ru-RU" sz="3000" kern="1200" dirty="0">
            <a:solidFill>
              <a:srgbClr val="C00000"/>
            </a:solidFill>
          </a:endParaRPr>
        </a:p>
      </dsp:txBody>
      <dsp:txXfrm>
        <a:off x="1492582" y="2921221"/>
        <a:ext cx="2030911" cy="2030911"/>
      </dsp:txXfrm>
    </dsp:sp>
    <dsp:sp modelId="{249C03DC-2472-4D9F-A70D-40D61248B2BA}">
      <dsp:nvSpPr>
        <dsp:cNvPr id="0" name=""/>
        <dsp:cNvSpPr/>
      </dsp:nvSpPr>
      <dsp:spPr>
        <a:xfrm>
          <a:off x="3696889" y="2855477"/>
          <a:ext cx="2279775" cy="2162400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kern="1200" dirty="0" err="1" smtClean="0"/>
            <a:t>инфографика</a:t>
          </a:r>
          <a:endParaRPr lang="ru-RU" sz="2300" b="0" kern="1200" dirty="0"/>
        </a:p>
      </dsp:txBody>
      <dsp:txXfrm>
        <a:off x="3802449" y="2961037"/>
        <a:ext cx="2068655" cy="195128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95BA80-BD33-4ACD-9E3A-976039E0BC51}">
      <dsp:nvSpPr>
        <dsp:cNvPr id="0" name=""/>
        <dsp:cNvSpPr/>
      </dsp:nvSpPr>
      <dsp:spPr>
        <a:xfrm>
          <a:off x="900100" y="0"/>
          <a:ext cx="5544616" cy="5544616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75B75B-3589-4061-9553-D2C6E7DFB01A}">
      <dsp:nvSpPr>
        <dsp:cNvPr id="0" name=""/>
        <dsp:cNvSpPr/>
      </dsp:nvSpPr>
      <dsp:spPr>
        <a:xfrm>
          <a:off x="1368659" y="526738"/>
          <a:ext cx="2278758" cy="2094457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текст</a:t>
          </a:r>
          <a:endParaRPr lang="ru-RU" sz="4000" kern="1200" dirty="0"/>
        </a:p>
      </dsp:txBody>
      <dsp:txXfrm>
        <a:off x="1470902" y="628981"/>
        <a:ext cx="2074272" cy="1889971"/>
      </dsp:txXfrm>
    </dsp:sp>
    <dsp:sp modelId="{8EF58B05-EB1C-4C7C-9A61-BB061560FCDF}">
      <dsp:nvSpPr>
        <dsp:cNvPr id="0" name=""/>
        <dsp:cNvSpPr/>
      </dsp:nvSpPr>
      <dsp:spPr>
        <a:xfrm>
          <a:off x="3697397" y="526738"/>
          <a:ext cx="2278758" cy="2162400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фон</a:t>
          </a:r>
          <a:endParaRPr lang="ru-RU" sz="4000" kern="1200" dirty="0"/>
        </a:p>
      </dsp:txBody>
      <dsp:txXfrm>
        <a:off x="3802957" y="632298"/>
        <a:ext cx="2067638" cy="1951280"/>
      </dsp:txXfrm>
    </dsp:sp>
    <dsp:sp modelId="{B286A8DE-405E-4911-B4A1-806BDE18519F}">
      <dsp:nvSpPr>
        <dsp:cNvPr id="0" name=""/>
        <dsp:cNvSpPr/>
      </dsp:nvSpPr>
      <dsp:spPr>
        <a:xfrm>
          <a:off x="1382714" y="2811353"/>
          <a:ext cx="2250647" cy="2250647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картинка</a:t>
          </a:r>
          <a:endParaRPr lang="ru-RU" sz="3000" kern="1200" dirty="0"/>
        </a:p>
      </dsp:txBody>
      <dsp:txXfrm>
        <a:off x="1492582" y="2921221"/>
        <a:ext cx="2030911" cy="2030911"/>
      </dsp:txXfrm>
    </dsp:sp>
    <dsp:sp modelId="{249C03DC-2472-4D9F-A70D-40D61248B2BA}">
      <dsp:nvSpPr>
        <dsp:cNvPr id="0" name=""/>
        <dsp:cNvSpPr/>
      </dsp:nvSpPr>
      <dsp:spPr>
        <a:xfrm>
          <a:off x="3696889" y="2855477"/>
          <a:ext cx="2279775" cy="2162400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kern="1200" dirty="0" err="1" smtClean="0">
              <a:solidFill>
                <a:srgbClr val="C00000"/>
              </a:solidFill>
            </a:rPr>
            <a:t>инфографика</a:t>
          </a:r>
          <a:endParaRPr lang="ru-RU" sz="2300" b="0" kern="1200" dirty="0">
            <a:solidFill>
              <a:srgbClr val="C00000"/>
            </a:solidFill>
          </a:endParaRPr>
        </a:p>
      </dsp:txBody>
      <dsp:txXfrm>
        <a:off x="3802449" y="2961037"/>
        <a:ext cx="2068655" cy="195128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95BA80-BD33-4ACD-9E3A-976039E0BC51}">
      <dsp:nvSpPr>
        <dsp:cNvPr id="0" name=""/>
        <dsp:cNvSpPr/>
      </dsp:nvSpPr>
      <dsp:spPr>
        <a:xfrm>
          <a:off x="1008111" y="0"/>
          <a:ext cx="5112567" cy="5112567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75B75B-3589-4061-9553-D2C6E7DFB01A}">
      <dsp:nvSpPr>
        <dsp:cNvPr id="0" name=""/>
        <dsp:cNvSpPr/>
      </dsp:nvSpPr>
      <dsp:spPr>
        <a:xfrm>
          <a:off x="1440160" y="504057"/>
          <a:ext cx="2101193" cy="1931253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rgbClr val="C00000"/>
              </a:solidFill>
            </a:rPr>
            <a:t>контраст</a:t>
          </a:r>
          <a:endParaRPr lang="ru-RU" sz="3100" kern="1200" dirty="0">
            <a:solidFill>
              <a:srgbClr val="C00000"/>
            </a:solidFill>
          </a:endParaRPr>
        </a:p>
      </dsp:txBody>
      <dsp:txXfrm>
        <a:off x="1534436" y="598333"/>
        <a:ext cx="1912641" cy="1742701"/>
      </dsp:txXfrm>
    </dsp:sp>
    <dsp:sp modelId="{8EF58B05-EB1C-4C7C-9A61-BB061560FCDF}">
      <dsp:nvSpPr>
        <dsp:cNvPr id="0" name=""/>
        <dsp:cNvSpPr/>
      </dsp:nvSpPr>
      <dsp:spPr>
        <a:xfrm>
          <a:off x="3587438" y="485693"/>
          <a:ext cx="2101193" cy="1993901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повтор</a:t>
          </a:r>
          <a:endParaRPr lang="ru-RU" sz="3500" kern="1200" dirty="0"/>
        </a:p>
      </dsp:txBody>
      <dsp:txXfrm>
        <a:off x="3684772" y="583027"/>
        <a:ext cx="1906525" cy="1799233"/>
      </dsp:txXfrm>
    </dsp:sp>
    <dsp:sp modelId="{B286A8DE-405E-4911-B4A1-806BDE18519F}">
      <dsp:nvSpPr>
        <dsp:cNvPr id="0" name=""/>
        <dsp:cNvSpPr/>
      </dsp:nvSpPr>
      <dsp:spPr>
        <a:xfrm>
          <a:off x="1453120" y="2592286"/>
          <a:ext cx="2075272" cy="2075272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выравнивание</a:t>
          </a:r>
          <a:endParaRPr lang="ru-RU" sz="2000" kern="1200" dirty="0"/>
        </a:p>
      </dsp:txBody>
      <dsp:txXfrm>
        <a:off x="1554426" y="2693592"/>
        <a:ext cx="1872660" cy="1872660"/>
      </dsp:txXfrm>
    </dsp:sp>
    <dsp:sp modelId="{249C03DC-2472-4D9F-A70D-40D61248B2BA}">
      <dsp:nvSpPr>
        <dsp:cNvPr id="0" name=""/>
        <dsp:cNvSpPr/>
      </dsp:nvSpPr>
      <dsp:spPr>
        <a:xfrm>
          <a:off x="3641084" y="2632972"/>
          <a:ext cx="1993901" cy="1993901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приближение</a:t>
          </a:r>
          <a:endParaRPr lang="ru-RU" sz="2000" kern="1200" dirty="0"/>
        </a:p>
      </dsp:txBody>
      <dsp:txXfrm>
        <a:off x="3738418" y="2730306"/>
        <a:ext cx="1799233" cy="179923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95BA80-BD33-4ACD-9E3A-976039E0BC51}">
      <dsp:nvSpPr>
        <dsp:cNvPr id="0" name=""/>
        <dsp:cNvSpPr/>
      </dsp:nvSpPr>
      <dsp:spPr>
        <a:xfrm>
          <a:off x="1008111" y="0"/>
          <a:ext cx="5112567" cy="5112567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75B75B-3589-4061-9553-D2C6E7DFB01A}">
      <dsp:nvSpPr>
        <dsp:cNvPr id="0" name=""/>
        <dsp:cNvSpPr/>
      </dsp:nvSpPr>
      <dsp:spPr>
        <a:xfrm>
          <a:off x="1440160" y="485693"/>
          <a:ext cx="2101193" cy="1931253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контраст</a:t>
          </a:r>
          <a:endParaRPr lang="ru-RU" sz="3100" kern="1200" dirty="0"/>
        </a:p>
      </dsp:txBody>
      <dsp:txXfrm>
        <a:off x="1534436" y="579969"/>
        <a:ext cx="1912641" cy="1742701"/>
      </dsp:txXfrm>
    </dsp:sp>
    <dsp:sp modelId="{8EF58B05-EB1C-4C7C-9A61-BB061560FCDF}">
      <dsp:nvSpPr>
        <dsp:cNvPr id="0" name=""/>
        <dsp:cNvSpPr/>
      </dsp:nvSpPr>
      <dsp:spPr>
        <a:xfrm>
          <a:off x="3587438" y="485693"/>
          <a:ext cx="2101193" cy="1993901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>
              <a:solidFill>
                <a:srgbClr val="C00000"/>
              </a:solidFill>
            </a:rPr>
            <a:t>повтор</a:t>
          </a:r>
          <a:endParaRPr lang="ru-RU" sz="3500" kern="1200" dirty="0">
            <a:solidFill>
              <a:srgbClr val="C00000"/>
            </a:solidFill>
          </a:endParaRPr>
        </a:p>
      </dsp:txBody>
      <dsp:txXfrm>
        <a:off x="3684772" y="583027"/>
        <a:ext cx="1906525" cy="1799233"/>
      </dsp:txXfrm>
    </dsp:sp>
    <dsp:sp modelId="{B286A8DE-405E-4911-B4A1-806BDE18519F}">
      <dsp:nvSpPr>
        <dsp:cNvPr id="0" name=""/>
        <dsp:cNvSpPr/>
      </dsp:nvSpPr>
      <dsp:spPr>
        <a:xfrm>
          <a:off x="1453120" y="2592286"/>
          <a:ext cx="2075272" cy="2075272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выравнивание</a:t>
          </a:r>
          <a:endParaRPr lang="ru-RU" sz="2000" kern="1200" dirty="0"/>
        </a:p>
      </dsp:txBody>
      <dsp:txXfrm>
        <a:off x="1554426" y="2693592"/>
        <a:ext cx="1872660" cy="1872660"/>
      </dsp:txXfrm>
    </dsp:sp>
    <dsp:sp modelId="{249C03DC-2472-4D9F-A70D-40D61248B2BA}">
      <dsp:nvSpPr>
        <dsp:cNvPr id="0" name=""/>
        <dsp:cNvSpPr/>
      </dsp:nvSpPr>
      <dsp:spPr>
        <a:xfrm>
          <a:off x="3641084" y="2632972"/>
          <a:ext cx="1993901" cy="1993901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приближение</a:t>
          </a:r>
          <a:endParaRPr lang="ru-RU" sz="2000" kern="1200" dirty="0"/>
        </a:p>
      </dsp:txBody>
      <dsp:txXfrm>
        <a:off x="3738418" y="2730306"/>
        <a:ext cx="1799233" cy="179923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95BA80-BD33-4ACD-9E3A-976039E0BC51}">
      <dsp:nvSpPr>
        <dsp:cNvPr id="0" name=""/>
        <dsp:cNvSpPr/>
      </dsp:nvSpPr>
      <dsp:spPr>
        <a:xfrm>
          <a:off x="1008111" y="0"/>
          <a:ext cx="5112567" cy="5112567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75B75B-3589-4061-9553-D2C6E7DFB01A}">
      <dsp:nvSpPr>
        <dsp:cNvPr id="0" name=""/>
        <dsp:cNvSpPr/>
      </dsp:nvSpPr>
      <dsp:spPr>
        <a:xfrm>
          <a:off x="1440160" y="485693"/>
          <a:ext cx="2101193" cy="1931253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контраст</a:t>
          </a:r>
          <a:endParaRPr lang="ru-RU" sz="3100" kern="1200" dirty="0"/>
        </a:p>
      </dsp:txBody>
      <dsp:txXfrm>
        <a:off x="1534436" y="579969"/>
        <a:ext cx="1912641" cy="1742701"/>
      </dsp:txXfrm>
    </dsp:sp>
    <dsp:sp modelId="{8EF58B05-EB1C-4C7C-9A61-BB061560FCDF}">
      <dsp:nvSpPr>
        <dsp:cNvPr id="0" name=""/>
        <dsp:cNvSpPr/>
      </dsp:nvSpPr>
      <dsp:spPr>
        <a:xfrm>
          <a:off x="3587438" y="485693"/>
          <a:ext cx="2101193" cy="1993901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повтор</a:t>
          </a:r>
          <a:endParaRPr lang="ru-RU" sz="3500" kern="1200" dirty="0"/>
        </a:p>
      </dsp:txBody>
      <dsp:txXfrm>
        <a:off x="3684772" y="583027"/>
        <a:ext cx="1906525" cy="1799233"/>
      </dsp:txXfrm>
    </dsp:sp>
    <dsp:sp modelId="{B286A8DE-405E-4911-B4A1-806BDE18519F}">
      <dsp:nvSpPr>
        <dsp:cNvPr id="0" name=""/>
        <dsp:cNvSpPr/>
      </dsp:nvSpPr>
      <dsp:spPr>
        <a:xfrm>
          <a:off x="1453120" y="2592286"/>
          <a:ext cx="2075272" cy="2075272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C00000"/>
              </a:solidFill>
            </a:rPr>
            <a:t>выравнивание</a:t>
          </a:r>
          <a:endParaRPr lang="ru-RU" sz="2000" kern="1200" dirty="0">
            <a:solidFill>
              <a:srgbClr val="C00000"/>
            </a:solidFill>
          </a:endParaRPr>
        </a:p>
      </dsp:txBody>
      <dsp:txXfrm>
        <a:off x="1554426" y="2693592"/>
        <a:ext cx="1872660" cy="1872660"/>
      </dsp:txXfrm>
    </dsp:sp>
    <dsp:sp modelId="{249C03DC-2472-4D9F-A70D-40D61248B2BA}">
      <dsp:nvSpPr>
        <dsp:cNvPr id="0" name=""/>
        <dsp:cNvSpPr/>
      </dsp:nvSpPr>
      <dsp:spPr>
        <a:xfrm>
          <a:off x="3641084" y="2632972"/>
          <a:ext cx="1993901" cy="1993901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приближение</a:t>
          </a:r>
          <a:endParaRPr lang="ru-RU" sz="2000" kern="1200" dirty="0"/>
        </a:p>
      </dsp:txBody>
      <dsp:txXfrm>
        <a:off x="3738418" y="2730306"/>
        <a:ext cx="1799233" cy="17992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7661BF-2E8F-4312-90BA-9C90E2B7AE87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F0E703-04B4-4068-8DC4-AEC2EFDCBE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754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0E703-04B4-4068-8DC4-AEC2EFDCBEA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0E703-04B4-4068-8DC4-AEC2EFDCBEA0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0E703-04B4-4068-8DC4-AEC2EFDCBEA0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0E703-04B4-4068-8DC4-AEC2EFDCBEA0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0E703-04B4-4068-8DC4-AEC2EFDCBEA0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информацию ( не то, что хочется сказать вам, </a:t>
            </a:r>
            <a:r>
              <a:rPr lang="ru-RU" dirty="0" err="1" smtClean="0"/>
              <a:t>ачто</a:t>
            </a:r>
            <a:r>
              <a:rPr lang="ru-RU" dirty="0" smtClean="0"/>
              <a:t> будет нужно ( полезно аудитории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0E703-04B4-4068-8DC4-AEC2EFDCBEA0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информацию ( не то, что хочется сказать вам, </a:t>
            </a:r>
            <a:r>
              <a:rPr lang="ru-RU" dirty="0" err="1" smtClean="0"/>
              <a:t>ачто</a:t>
            </a:r>
            <a:r>
              <a:rPr lang="ru-RU" dirty="0" smtClean="0"/>
              <a:t> будет нужно ( полезно аудитории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0E703-04B4-4068-8DC4-AEC2EFDCBEA0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0E703-04B4-4068-8DC4-AEC2EFDCBEA0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информацию ( не то, что хочется сказать вам, </a:t>
            </a:r>
            <a:r>
              <a:rPr lang="ru-RU" dirty="0" err="1" smtClean="0"/>
              <a:t>ачто</a:t>
            </a:r>
            <a:r>
              <a:rPr lang="ru-RU" dirty="0" smtClean="0"/>
              <a:t> будет нужно ( полезно аудитории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0E703-04B4-4068-8DC4-AEC2EFDCBEA0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информацию ( не то, что хочется сказать вам, </a:t>
            </a:r>
            <a:r>
              <a:rPr lang="ru-RU" dirty="0" err="1" smtClean="0"/>
              <a:t>ачто</a:t>
            </a:r>
            <a:r>
              <a:rPr lang="ru-RU" dirty="0" smtClean="0"/>
              <a:t> будет нужно ( полезно аудитории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0E703-04B4-4068-8DC4-AEC2EFDCBEA0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информацию ( не то, что хочется сказать вам, </a:t>
            </a:r>
            <a:r>
              <a:rPr lang="ru-RU" dirty="0" err="1" smtClean="0"/>
              <a:t>ачто</a:t>
            </a:r>
            <a:r>
              <a:rPr lang="ru-RU" dirty="0" smtClean="0"/>
              <a:t> будет нужно ( полезно аудитории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0E703-04B4-4068-8DC4-AEC2EFDCBEA0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информацию ( не то, что хочется сказать вам, </a:t>
            </a:r>
            <a:r>
              <a:rPr lang="ru-RU" dirty="0" err="1" smtClean="0"/>
              <a:t>ачто</a:t>
            </a:r>
            <a:r>
              <a:rPr lang="ru-RU" dirty="0" smtClean="0"/>
              <a:t> будет нужно ( полезно аудитории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0E703-04B4-4068-8DC4-AEC2EFDCBEA0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0E703-04B4-4068-8DC4-AEC2EFDCBEA0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420888"/>
            <a:ext cx="8748464" cy="1470025"/>
          </a:xfrm>
        </p:spPr>
        <p:txBody>
          <a:bodyPr>
            <a:noAutofit/>
          </a:bodyPr>
          <a:lstStyle/>
          <a:p>
            <a:r>
              <a:rPr lang="ru-RU" sz="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cs typeface="Helvetica" pitchFamily="34" charset="0"/>
              </a:rPr>
              <a:t>Подготовка </a:t>
            </a:r>
            <a:r>
              <a:rPr lang="ru-RU" sz="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cs typeface="Helvetica" pitchFamily="34" charset="0"/>
              </a:rPr>
              <a:t>эффективнои</a:t>
            </a:r>
            <a:r>
              <a:rPr lang="ru-RU" sz="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cs typeface="Helvetica" pitchFamily="34" charset="0"/>
              </a:rPr>
              <a:t> презентации</a:t>
            </a:r>
            <a:endParaRPr lang="ru-RU" sz="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76672"/>
            <a:ext cx="8496944" cy="838944"/>
          </a:xfrm>
        </p:spPr>
        <p:txBody>
          <a:bodyPr>
            <a:normAutofit fontScale="77500" lnSpcReduction="20000"/>
          </a:bodyPr>
          <a:lstStyle/>
          <a:p>
            <a:r>
              <a:rPr lang="ru-RU" sz="2200" dirty="0" smtClean="0"/>
              <a:t>МАУК «Межпоселенческая центральная библиотека </a:t>
            </a:r>
          </a:p>
          <a:p>
            <a:r>
              <a:rPr lang="ru-RU" sz="2200" dirty="0" smtClean="0"/>
              <a:t>Очёрского муниципального района»</a:t>
            </a:r>
          </a:p>
          <a:p>
            <a:r>
              <a:rPr lang="ru-RU" sz="2200" dirty="0"/>
              <a:t> </a:t>
            </a:r>
            <a:r>
              <a:rPr lang="ru-RU" sz="2200" dirty="0" smtClean="0"/>
              <a:t>Информационно-библиографический отдел</a:t>
            </a:r>
            <a:endParaRPr lang="ru-RU" sz="2200" dirty="0"/>
          </a:p>
        </p:txBody>
      </p:sp>
      <p:sp>
        <p:nvSpPr>
          <p:cNvPr id="4" name="TextBox 3"/>
          <p:cNvSpPr txBox="1"/>
          <p:nvPr/>
        </p:nvSpPr>
        <p:spPr>
          <a:xfrm>
            <a:off x="3851920" y="587727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Очёр, 2018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330805"/>
            <a:ext cx="261937" cy="26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cs typeface="Helvetica" pitchFamily="34" charset="0"/>
              </a:rPr>
              <a:t>Базовые элементы дизайна</a:t>
            </a:r>
            <a:endParaRPr lang="ru-RU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34" charset="0"/>
              <a:cs typeface="Helvetica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366513678"/>
              </p:ext>
            </p:extLst>
          </p:nvPr>
        </p:nvGraphicFramePr>
        <p:xfrm>
          <a:off x="1115616" y="1124744"/>
          <a:ext cx="7344816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1185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Фон – уходим от шаблонов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dirty="0" smtClean="0"/>
              <a:t>Фоновое изображение должно сочетаться с темой презентации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 </a:t>
            </a:r>
            <a:r>
              <a:rPr lang="ru-RU" dirty="0" smtClean="0"/>
              <a:t>не используем слишком активный фон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04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107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641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66"/>
          <a:stretch/>
        </p:blipFill>
        <p:spPr bwMode="auto">
          <a:xfrm>
            <a:off x="-1" y="0"/>
            <a:ext cx="918364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988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8229600" cy="1008112"/>
          </a:xfrm>
        </p:spPr>
        <p:txBody>
          <a:bodyPr>
            <a:noAutofit/>
          </a:bodyPr>
          <a:lstStyle/>
          <a:p>
            <a:r>
              <a:rPr lang="ru-RU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cs typeface="Helvetica" pitchFamily="34" charset="0"/>
              </a:rPr>
              <a:t>Базовые элементы дизайна</a:t>
            </a:r>
            <a:endParaRPr lang="ru-RU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34" charset="0"/>
              <a:cs typeface="Helvetica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323719580"/>
              </p:ext>
            </p:extLst>
          </p:nvPr>
        </p:nvGraphicFramePr>
        <p:xfrm>
          <a:off x="1115616" y="980728"/>
          <a:ext cx="7344816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6929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700808"/>
            <a:ext cx="4186808" cy="4641379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/>
              <a:t>Используйте простые изображения в высоком разрешении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По возможности подгоняйте фон картинки под фон презентации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Если изображение – основное содержание слайда – оно должно быть крупным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667" b="83333" l="4984" r="95016">
                        <a14:foregroundMark x1="52960" y1="20500" x2="52960" y2="20500"/>
                        <a14:foregroundMark x1="46106" y1="26500" x2="46106" y2="26500"/>
                        <a14:foregroundMark x1="40498" y1="19167" x2="40498" y2="19167"/>
                        <a14:foregroundMark x1="40498" y1="19167" x2="46106" y2="26333"/>
                        <a14:foregroundMark x1="39252" y1="19667" x2="35826" y2="6167"/>
                        <a14:foregroundMark x1="65421" y1="23167" x2="65421" y2="23167"/>
                        <a14:foregroundMark x1="56698" y1="27000" x2="56698" y2="27000"/>
                        <a14:foregroundMark x1="51402" y1="26833" x2="51402" y2="26833"/>
                        <a14:foregroundMark x1="57321" y1="29667" x2="57321" y2="29667"/>
                        <a14:foregroundMark x1="95327" y1="53833" x2="95327" y2="53833"/>
                        <a14:foregroundMark x1="23364" y1="63667" x2="23364" y2="63667"/>
                        <a14:foregroundMark x1="59813" y1="10500" x2="59813" y2="10500"/>
                        <a14:foregroundMark x1="62928" y1="3667" x2="62928" y2="3667"/>
                        <a14:foregroundMark x1="79439" y1="8167" x2="79439" y2="8167"/>
                        <a14:foregroundMark x1="80374" y1="11167" x2="80374" y2="11167"/>
                        <a14:foregroundMark x1="77882" y1="14500" x2="77882" y2="14500"/>
                        <a14:foregroundMark x1="78193" y1="19833" x2="78193" y2="19833"/>
                        <a14:foregroundMark x1="71963" y1="26167" x2="71963" y2="26167"/>
                        <a14:foregroundMark x1="69782" y1="30500" x2="69782" y2="30500"/>
                        <a14:foregroundMark x1="80374" y1="42167" x2="80374" y2="42167"/>
                        <a14:foregroundMark x1="89097" y1="51833" x2="89097" y2="51833"/>
                        <a14:foregroundMark x1="25545" y1="71667" x2="25545" y2="71667"/>
                        <a14:foregroundMark x1="25545" y1="83500" x2="25545" y2="83500"/>
                        <a14:foregroundMark x1="4984" y1="49667" x2="4984" y2="49667"/>
                        <a14:foregroundMark x1="34579" y1="44333" x2="34579" y2="44333"/>
                        <a14:foregroundMark x1="47352" y1="47833" x2="47352" y2="47833"/>
                        <a14:foregroundMark x1="41121" y1="37500" x2="41121" y2="37500"/>
                        <a14:foregroundMark x1="42368" y1="39167" x2="42368" y2="39167"/>
                        <a14:foregroundMark x1="25545" y1="44500" x2="25545" y2="44500"/>
                        <a14:foregroundMark x1="28972" y1="46167" x2="28972" y2="46167"/>
                        <a14:foregroundMark x1="24922" y1="49000" x2="24922" y2="49000"/>
                        <a14:foregroundMark x1="62305" y1="33833" x2="62305" y2="33833"/>
                        <a14:foregroundMark x1="71340" y1="21667" x2="71340" y2="21667"/>
                        <a14:foregroundMark x1="59190" y1="19000" x2="59190" y2="19000"/>
                        <a14:foregroundMark x1="60436" y1="15167" x2="60436" y2="15167"/>
                        <a14:foregroundMark x1="53583" y1="14500" x2="53583" y2="14500"/>
                        <a14:foregroundMark x1="47040" y1="15167" x2="47040" y2="15167"/>
                        <a14:foregroundMark x1="51713" y1="17167" x2="51713" y2="17167"/>
                        <a14:foregroundMark x1="49221" y1="20667" x2="49221" y2="20667"/>
                        <a14:foregroundMark x1="65732" y1="27167" x2="65732" y2="27167"/>
                        <a14:foregroundMark x1="69470" y1="24333" x2="69470" y2="24333"/>
                        <a14:foregroundMark x1="59190" y1="24500" x2="59190" y2="24500"/>
                        <a14:foregroundMark x1="63551" y1="24167" x2="63551" y2="24167"/>
                        <a14:foregroundMark x1="54206" y1="24167" x2="54206" y2="24167"/>
                        <a14:foregroundMark x1="30530" y1="41833" x2="30530" y2="41833"/>
                        <a14:foregroundMark x1="30841" y1="76833" x2="30841" y2="76833"/>
                        <a14:foregroundMark x1="32087" y1="80500" x2="32087" y2="80500"/>
                        <a14:foregroundMark x1="38629" y1="81667" x2="38629" y2="81667"/>
                        <a14:foregroundMark x1="48910" y1="46500" x2="48910" y2="46500"/>
                        <a14:backgroundMark x1="36137" y1="7167" x2="36137" y2="7167"/>
                        <a14:backgroundMark x1="36760" y1="7500" x2="36760" y2="7500"/>
                        <a14:backgroundMark x1="36137" y1="7167" x2="36137" y2="7167"/>
                        <a14:backgroundMark x1="36137" y1="6500" x2="36137" y2="6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714"/>
          <a:stretch/>
        </p:blipFill>
        <p:spPr bwMode="auto">
          <a:xfrm>
            <a:off x="5606479" y="1196752"/>
            <a:ext cx="3537521" cy="5837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260648"/>
            <a:ext cx="8352928" cy="10801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 ты вставил картинку в слайд?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6016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8" y="8136"/>
            <a:ext cx="9119641" cy="6849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202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7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133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cs typeface="Helvetica" pitchFamily="34" charset="0"/>
              </a:rPr>
              <a:t>Базовые элементы дизайна</a:t>
            </a:r>
            <a:endParaRPr lang="ru-RU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34" charset="0"/>
              <a:cs typeface="Helvetica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306387228"/>
              </p:ext>
            </p:extLst>
          </p:nvPr>
        </p:nvGraphicFramePr>
        <p:xfrm>
          <a:off x="1115616" y="1124744"/>
          <a:ext cx="7344816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7420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Презентация - это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dirty="0" smtClean="0"/>
              <a:t>документ с мультимедийным содержимым, демонстрацией которого управляет пользователь</a:t>
            </a:r>
          </a:p>
          <a:p>
            <a:pPr>
              <a:buFont typeface="Wingdings" pitchFamily="2" charset="2"/>
              <a:buChar char="ü"/>
            </a:pP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dirty="0"/>
              <a:t>способ представления информации в </a:t>
            </a:r>
            <a:r>
              <a:rPr lang="ru-RU" dirty="0">
                <a:solidFill>
                  <a:srgbClr val="FF0000"/>
                </a:solidFill>
              </a:rPr>
              <a:t>наглядной</a:t>
            </a:r>
            <a:r>
              <a:rPr lang="ru-RU" dirty="0"/>
              <a:t> и </a:t>
            </a:r>
            <a:r>
              <a:rPr lang="ru-RU" dirty="0">
                <a:solidFill>
                  <a:srgbClr val="FF0000"/>
                </a:solidFill>
              </a:rPr>
              <a:t>убедительной</a:t>
            </a:r>
            <a:r>
              <a:rPr lang="ru-RU" dirty="0"/>
              <a:t> </a:t>
            </a:r>
            <a:r>
              <a:rPr lang="ru-RU" dirty="0" smtClean="0"/>
              <a:t>форме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Инфографика</a:t>
            </a:r>
            <a:r>
              <a:rPr lang="ru-RU" dirty="0" smtClean="0"/>
              <a:t> – на стыке логики и креатива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9952" y="2276872"/>
            <a:ext cx="4557192" cy="4209331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dirty="0" smtClean="0"/>
              <a:t>Визуализируйте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Упрощайте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Выделяйте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Делайте выводы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93" b="97512" l="154" r="98769">
                        <a14:foregroundMark x1="56462" y1="83582" x2="56462" y2="83582"/>
                        <a14:foregroundMark x1="56769" y1="92040" x2="56769" y2="92040"/>
                        <a14:foregroundMark x1="58769" y1="82338" x2="58769" y2="82338"/>
                        <a14:foregroundMark x1="55077" y1="82338" x2="55077" y2="82338"/>
                        <a14:foregroundMark x1="53846" y1="82338" x2="53846" y2="82338"/>
                        <a14:foregroundMark x1="53846" y1="84577" x2="53846" y2="84577"/>
                        <a14:foregroundMark x1="59231" y1="86567" x2="59231" y2="86567"/>
                        <a14:foregroundMark x1="58923" y1="86567" x2="52615" y2="85821"/>
                        <a14:foregroundMark x1="53077" y1="87065" x2="53077" y2="87065"/>
                        <a14:foregroundMark x1="53231" y1="87313" x2="52769" y2="80100"/>
                        <a14:foregroundMark x1="52769" y1="80100" x2="52769" y2="80100"/>
                        <a14:foregroundMark x1="52769" y1="80100" x2="59077" y2="79851"/>
                        <a14:foregroundMark x1="59077" y1="80348" x2="59077" y2="80348"/>
                        <a14:foregroundMark x1="59077" y1="80348" x2="59385" y2="85572"/>
                        <a14:foregroundMark x1="58923" y1="81095" x2="58923" y2="810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40" y="2204864"/>
            <a:ext cx="6191250" cy="382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51920" y="5229200"/>
            <a:ext cx="34563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Пицца, которую я съел</a:t>
            </a:r>
          </a:p>
          <a:p>
            <a:endParaRPr lang="ru-RU" sz="1400" dirty="0" smtClean="0"/>
          </a:p>
          <a:p>
            <a:r>
              <a:rPr lang="ru-RU" sz="1400" dirty="0" smtClean="0"/>
              <a:t>Пицца, которую я не съел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35647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Самые популярные книги мира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0350421"/>
              </p:ext>
            </p:extLst>
          </p:nvPr>
        </p:nvGraphicFramePr>
        <p:xfrm>
          <a:off x="395536" y="1268760"/>
          <a:ext cx="8352928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2833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8257217"/>
              </p:ext>
            </p:extLst>
          </p:nvPr>
        </p:nvGraphicFramePr>
        <p:xfrm>
          <a:off x="755576" y="1772816"/>
          <a:ext cx="7715200" cy="47811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852"/>
          <a:stretch/>
        </p:blipFill>
        <p:spPr bwMode="auto">
          <a:xfrm>
            <a:off x="-4260" y="0"/>
            <a:ext cx="914825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152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2201"/>
            <a:ext cx="9173602" cy="6880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184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Принципы дизайна</a:t>
            </a:r>
            <a:endParaRPr lang="ru-RU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669151322"/>
              </p:ext>
            </p:extLst>
          </p:nvPr>
        </p:nvGraphicFramePr>
        <p:xfrm>
          <a:off x="971600" y="1196752"/>
          <a:ext cx="712879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5667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396552" y="1628798"/>
            <a:ext cx="9058267" cy="33239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«Без контраста </a:t>
            </a:r>
          </a:p>
          <a:p>
            <a:pPr algn="ctr"/>
            <a:r>
              <a:rPr lang="ru-RU" sz="7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 мертвы».</a:t>
            </a:r>
          </a:p>
          <a:p>
            <a:pPr algn="r"/>
            <a:r>
              <a:rPr lang="ru-RU" sz="7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7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Пол Рэнд</a:t>
            </a:r>
            <a:endParaRPr lang="ru-RU" sz="7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853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116632" y="1628798"/>
            <a:ext cx="9778347" cy="432426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5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Symbol"/>
              </a:rPr>
              <a:t></a:t>
            </a:r>
            <a:r>
              <a:rPr lang="ru-RU" sz="75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Без </a:t>
            </a:r>
            <a:r>
              <a:rPr lang="ru-RU" sz="75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контраста</a:t>
            </a:r>
            <a:r>
              <a:rPr lang="ru-RU" sz="7500" b="1" i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</a:t>
            </a:r>
          </a:p>
          <a:p>
            <a:pPr algn="r"/>
            <a:r>
              <a:rPr lang="ru-RU" sz="75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вы мертвы</a:t>
            </a:r>
            <a:r>
              <a:rPr lang="ru-RU" sz="75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sym typeface="Symbol"/>
              </a:rPr>
              <a:t> </a:t>
            </a:r>
            <a:r>
              <a:rPr lang="ru-RU" sz="75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Symbol"/>
              </a:rPr>
              <a:t></a:t>
            </a:r>
            <a:r>
              <a:rPr lang="ru-RU" sz="75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</a:p>
          <a:p>
            <a:pPr algn="r"/>
            <a:r>
              <a:rPr lang="ru-RU" sz="7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7000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r"/>
            <a:r>
              <a:rPr lang="ru-RU" sz="550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Пол Рэнд</a:t>
            </a:r>
            <a:endParaRPr lang="ru-RU" sz="5500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00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194" y="-315416"/>
            <a:ext cx="11233248" cy="7488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476672"/>
            <a:ext cx="85689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Доля мобильных телефонов подключенных к интернету в 2015 году</a:t>
            </a:r>
            <a:endParaRPr lang="ru-RU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055404763"/>
              </p:ext>
            </p:extLst>
          </p:nvPr>
        </p:nvGraphicFramePr>
        <p:xfrm>
          <a:off x="107504" y="2204864"/>
          <a:ext cx="6096000" cy="4424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8826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415344"/>
            <a:ext cx="85689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Доля мобильных телефонов, </a:t>
            </a:r>
          </a:p>
          <a:p>
            <a: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подключенных к интернету</a:t>
            </a:r>
            <a:endParaRPr lang="ru-RU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973024906"/>
              </p:ext>
            </p:extLst>
          </p:nvPr>
        </p:nvGraphicFramePr>
        <p:xfrm>
          <a:off x="683568" y="1772816"/>
          <a:ext cx="6984776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724128" y="2420888"/>
            <a:ext cx="25867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2015</a:t>
            </a:r>
          </a:p>
        </p:txBody>
      </p:sp>
    </p:spTree>
    <p:extLst>
      <p:ext uri="{BB962C8B-B14F-4D97-AF65-F5344CB8AC3E}">
        <p14:creationId xmlns:p14="http://schemas.microsoft.com/office/powerpoint/2010/main" val="258678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Принципы дизайна</a:t>
            </a:r>
            <a:endParaRPr lang="ru-RU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250509154"/>
              </p:ext>
            </p:extLst>
          </p:nvPr>
        </p:nvGraphicFramePr>
        <p:xfrm>
          <a:off x="899592" y="1412776"/>
          <a:ext cx="712879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9014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sz="5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Перед тем, как начать, определяем</a:t>
            </a:r>
            <a:endParaRPr lang="ru-RU" sz="5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600" dirty="0" smtClean="0"/>
              <a:t>цель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/>
              <a:t>аудиторию (целевую группу)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/>
              <a:t>с</a:t>
            </a:r>
            <a:r>
              <a:rPr lang="ru-RU" sz="3600" dirty="0" smtClean="0"/>
              <a:t>колько времени дано на выступление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/>
              <a:t>т</a:t>
            </a:r>
            <a:r>
              <a:rPr lang="ru-RU" sz="3600" dirty="0" smtClean="0"/>
              <a:t>ехнические средства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/>
              <a:t>структуру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t="1793"/>
          <a:stretch/>
        </p:blipFill>
        <p:spPr bwMode="auto">
          <a:xfrm>
            <a:off x="0" y="1"/>
            <a:ext cx="9144000" cy="6832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91680" y="332656"/>
            <a:ext cx="3240360" cy="187220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isometricLeftDown"/>
              <a:lightRig rig="threePt" dir="t"/>
            </a:scene3d>
          </a:bodyPr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75655" y="395262"/>
            <a:ext cx="345638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200" b="1" dirty="0" smtClean="0">
                <a:latin typeface="+mj-lt"/>
              </a:rPr>
              <a:t>Посмотрите на мир </a:t>
            </a:r>
          </a:p>
          <a:p>
            <a:pPr algn="r"/>
            <a:r>
              <a:rPr lang="ru-RU" sz="2200" b="1" dirty="0" smtClean="0">
                <a:latin typeface="+mj-lt"/>
              </a:rPr>
              <a:t>иным взглядом</a:t>
            </a:r>
            <a:r>
              <a:rPr lang="ru-RU" sz="2200" b="1" dirty="0" smtClean="0"/>
              <a:t>.</a:t>
            </a:r>
          </a:p>
          <a:p>
            <a:pPr algn="r"/>
            <a:r>
              <a:rPr lang="ru-RU" dirty="0" smtClean="0">
                <a:latin typeface="+mj-lt"/>
              </a:rPr>
              <a:t>То, как мы оцениваем окружающий мир, – и есть </a:t>
            </a:r>
          </a:p>
          <a:p>
            <a:pPr algn="r"/>
            <a:r>
              <a:rPr lang="ru-RU" dirty="0" smtClean="0">
                <a:latin typeface="+mj-lt"/>
              </a:rPr>
              <a:t>наша реальность.</a:t>
            </a:r>
            <a:endParaRPr lang="ru-RU" dirty="0">
              <a:latin typeface="+mj-lt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77620">
            <a:off x="1416707" y="-80512"/>
            <a:ext cx="1267778" cy="951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459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51" r="20349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868144" y="553075"/>
            <a:ext cx="3189704" cy="165179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isometricLeftDown"/>
              <a:lightRig rig="threePt" dir="t"/>
            </a:scene3d>
          </a:bodyPr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580112" y="678160"/>
            <a:ext cx="34777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200" b="1" dirty="0" smtClean="0">
                <a:latin typeface="+mj-lt"/>
              </a:rPr>
              <a:t>Когда дело </a:t>
            </a:r>
          </a:p>
          <a:p>
            <a:pPr algn="r"/>
            <a:r>
              <a:rPr lang="ru-RU" sz="2200" b="1" dirty="0" smtClean="0">
                <a:latin typeface="+mj-lt"/>
              </a:rPr>
              <a:t>касается дизайна – абсолютной свободы не существует</a:t>
            </a:r>
            <a:r>
              <a:rPr lang="ru-RU" dirty="0" smtClean="0">
                <a:latin typeface="+mj-lt"/>
              </a:rPr>
              <a:t>.</a:t>
            </a:r>
            <a:endParaRPr lang="ru-RU" dirty="0">
              <a:latin typeface="+mj-lt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77620">
            <a:off x="6601671" y="-48747"/>
            <a:ext cx="1267778" cy="951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269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Принципы дизайна</a:t>
            </a:r>
            <a:endParaRPr lang="ru-RU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208586580"/>
              </p:ext>
            </p:extLst>
          </p:nvPr>
        </p:nvGraphicFramePr>
        <p:xfrm>
          <a:off x="899592" y="1412776"/>
          <a:ext cx="712879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8611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010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749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53952"/>
            <a:ext cx="9055224" cy="1143000"/>
          </a:xfrm>
        </p:spPr>
        <p:txBody>
          <a:bodyPr>
            <a:noAutofit/>
          </a:bodyPr>
          <a:lstStyle/>
          <a:p>
            <a:r>
              <a:rPr lang="ru-RU" sz="4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Принципы дизайна презентации</a:t>
            </a:r>
            <a:endParaRPr lang="ru-RU" sz="4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115616" y="3429000"/>
            <a:ext cx="76862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500" dirty="0" smtClean="0">
                <a:latin typeface="+mn-lt"/>
              </a:rPr>
              <a:t>Советы по развитию дизайнерского мышления</a:t>
            </a:r>
            <a:endParaRPr lang="ru-RU" sz="3500" dirty="0">
              <a:latin typeface="+mn-lt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72277" y="431750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latin typeface="+mn-lt"/>
              </a:rPr>
              <a:t>По материалам книги Г. </a:t>
            </a:r>
            <a:r>
              <a:rPr lang="ru-RU" sz="2000" dirty="0" err="1" smtClean="0">
                <a:latin typeface="+mn-lt"/>
              </a:rPr>
              <a:t>Рейнольдса</a:t>
            </a:r>
            <a:r>
              <a:rPr lang="ru-RU" sz="2000" dirty="0" smtClean="0">
                <a:latin typeface="+mn-lt"/>
              </a:rPr>
              <a:t> «Искусство презентации»</a:t>
            </a: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779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730049"/>
            <a:ext cx="8712968" cy="1143000"/>
          </a:xfrm>
        </p:spPr>
        <p:txBody>
          <a:bodyPr>
            <a:noAutofit/>
          </a:bodyPr>
          <a:lstStyle/>
          <a:p>
            <a:pPr algn="l"/>
            <a:r>
              <a:rPr lang="ru-RU" sz="63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дизаина</a:t>
            </a:r>
            <a:r>
              <a:rPr lang="ru-RU" sz="6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презентации</a:t>
            </a:r>
            <a:endParaRPr lang="ru-RU" sz="6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97826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500" dirty="0" smtClean="0">
                <a:latin typeface="+mn-lt"/>
              </a:rPr>
              <a:t>Советы по развитию дизайнерского мышления</a:t>
            </a:r>
            <a:endParaRPr lang="ru-RU" sz="3500" dirty="0">
              <a:latin typeface="+mn-lt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67544" y="508518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000" dirty="0" smtClean="0">
                <a:latin typeface="+mn-lt"/>
              </a:rPr>
              <a:t>По материалам книги</a:t>
            </a:r>
          </a:p>
          <a:p>
            <a:pPr algn="r"/>
            <a:r>
              <a:rPr lang="ru-RU" sz="2000" dirty="0" smtClean="0">
                <a:latin typeface="+mn-lt"/>
              </a:rPr>
              <a:t>Г. </a:t>
            </a:r>
            <a:r>
              <a:rPr lang="ru-RU" sz="2000" dirty="0" err="1" smtClean="0">
                <a:latin typeface="+mn-lt"/>
              </a:rPr>
              <a:t>Рейнольдса</a:t>
            </a:r>
            <a:endParaRPr lang="ru-RU" sz="2000" dirty="0" smtClean="0">
              <a:latin typeface="+mn-lt"/>
            </a:endParaRPr>
          </a:p>
          <a:p>
            <a:pPr algn="r"/>
            <a:r>
              <a:rPr lang="ru-RU" sz="2000" dirty="0">
                <a:latin typeface="+mn-lt"/>
              </a:rPr>
              <a:t> </a:t>
            </a:r>
            <a:r>
              <a:rPr lang="ru-RU" sz="2000" dirty="0" smtClean="0">
                <a:latin typeface="+mn-lt"/>
              </a:rPr>
              <a:t>«Искусство презентации» 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51520" y="1124744"/>
            <a:ext cx="8229600" cy="8367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500" b="1" dirty="0" smtClean="0"/>
              <a:t>Принципы</a:t>
            </a:r>
            <a:endParaRPr lang="ru-RU" sz="3500" b="1" dirty="0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831132"/>
            <a:ext cx="260648" cy="260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583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Принципы дизайна</a:t>
            </a:r>
            <a:endParaRPr lang="ru-RU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041112813"/>
              </p:ext>
            </p:extLst>
          </p:nvPr>
        </p:nvGraphicFramePr>
        <p:xfrm>
          <a:off x="899592" y="1412776"/>
          <a:ext cx="712879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1199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157592" cy="1143000"/>
          </a:xfrm>
        </p:spPr>
        <p:txBody>
          <a:bodyPr>
            <a:normAutofit/>
          </a:bodyPr>
          <a:lstStyle/>
          <a:p>
            <a:r>
              <a:rPr lang="ru-RU" sz="5000" b="1" dirty="0" smtClean="0"/>
              <a:t>Искусство презентации</a:t>
            </a:r>
            <a:endParaRPr lang="ru-RU" sz="5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84784"/>
          </a:xfr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3000" dirty="0" smtClean="0"/>
              <a:t>Планирование, разработка и проведение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3000" dirty="0" smtClean="0"/>
              <a:t>презентации на профессиональном уровне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3000" dirty="0" err="1" smtClean="0"/>
              <a:t>Гарр</a:t>
            </a:r>
            <a:r>
              <a:rPr lang="ru-RU" sz="3000" dirty="0" smtClean="0"/>
              <a:t> </a:t>
            </a:r>
            <a:r>
              <a:rPr lang="ru-RU" sz="3000" dirty="0" err="1" smtClean="0"/>
              <a:t>Рейнольдс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400669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" y="-3597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268760"/>
            <a:ext cx="8208912" cy="1143000"/>
          </a:xfrm>
        </p:spPr>
        <p:txBody>
          <a:bodyPr>
            <a:normAutofit fontScale="90000"/>
          </a:bodyPr>
          <a:lstStyle/>
          <a:p>
            <a:r>
              <a:rPr lang="ru-RU" sz="5500" b="1" dirty="0" smtClean="0"/>
              <a:t>Искусство презентации</a:t>
            </a:r>
            <a:endParaRPr lang="ru-RU" sz="55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2069" y="2204864"/>
            <a:ext cx="8229600" cy="1684784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3000" dirty="0" smtClean="0"/>
              <a:t>Планирование, разработка и проведение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000" dirty="0" smtClean="0"/>
              <a:t>презентации на профессиональном уровне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00053" y="5504521"/>
            <a:ext cx="2925930" cy="6991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000" dirty="0" err="1"/>
              <a:t>Гарр</a:t>
            </a:r>
            <a:r>
              <a:rPr lang="ru-RU" sz="3000" dirty="0"/>
              <a:t> </a:t>
            </a:r>
            <a:r>
              <a:rPr lang="ru-RU" sz="3000" dirty="0" err="1"/>
              <a:t>Рейнольдс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298309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7984" y="1124744"/>
            <a:ext cx="4392488" cy="24482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500" dirty="0" smtClean="0"/>
              <a:t>«Делайте всё настолько </a:t>
            </a:r>
            <a:r>
              <a:rPr lang="ru-RU" sz="3500" dirty="0" smtClean="0">
                <a:solidFill>
                  <a:srgbClr val="C00000"/>
                </a:solidFill>
              </a:rPr>
              <a:t>просто</a:t>
            </a:r>
            <a:r>
              <a:rPr lang="ru-RU" sz="3500" dirty="0" smtClean="0"/>
              <a:t>, насколько это возможно – но не проще того».</a:t>
            </a:r>
          </a:p>
          <a:p>
            <a:pPr marL="0" indent="0">
              <a:buNone/>
            </a:pPr>
            <a:r>
              <a:rPr lang="ru-RU" sz="3500" dirty="0" smtClean="0"/>
              <a:t> 	А. Эйнштейн</a:t>
            </a:r>
            <a:endParaRPr lang="ru-RU" sz="3500" dirty="0"/>
          </a:p>
        </p:txBody>
      </p:sp>
      <p:pic>
        <p:nvPicPr>
          <p:cNvPr id="1028" name="Picture 4" descr="http://mypresentation.ru/documents/178cd89b10d6e30cae91dd153cc021ae/img44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04" t="27890" r="30181" b="22627"/>
          <a:stretch/>
        </p:blipFill>
        <p:spPr bwMode="auto">
          <a:xfrm>
            <a:off x="-108520" y="1196752"/>
            <a:ext cx="4694305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Принципы дизайна</a:t>
            </a:r>
            <a:endParaRPr lang="ru-RU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492116230"/>
              </p:ext>
            </p:extLst>
          </p:nvPr>
        </p:nvGraphicFramePr>
        <p:xfrm>
          <a:off x="899592" y="1412776"/>
          <a:ext cx="712879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6748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476672"/>
            <a:ext cx="6275040" cy="1143000"/>
          </a:xfrm>
        </p:spPr>
        <p:txBody>
          <a:bodyPr/>
          <a:lstStyle/>
          <a:p>
            <a:r>
              <a:rPr lang="ru-RU" dirty="0" smtClean="0"/>
              <a:t>Особенности зрения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1957240"/>
            <a:ext cx="6840092" cy="4171171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/>
              <a:t>Взгляд движется из верхнего левого угла в правый нижний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Тёмное и яркое воспринимается быстрее, чем светлое и блёклое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/>
              <a:t>Я</a:t>
            </a:r>
            <a:r>
              <a:rPr lang="ru-RU" sz="2400" dirty="0" smtClean="0"/>
              <a:t>ркие тёплые цвета быстро утомляют глаза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Движущийся предмет привлекает внимание</a:t>
            </a:r>
            <a:endParaRPr lang="ru-RU" sz="24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73064"/>
            <a:ext cx="1584176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164288" y="4950169"/>
            <a:ext cx="1728192" cy="158417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380312" y="5265203"/>
            <a:ext cx="129614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 smtClean="0">
                <a:solidFill>
                  <a:schemeClr val="bg1"/>
                </a:solidFill>
              </a:rPr>
              <a:t>И </a:t>
            </a:r>
          </a:p>
          <a:p>
            <a:r>
              <a:rPr lang="ru-RU" sz="1300" b="1" dirty="0" smtClean="0">
                <a:solidFill>
                  <a:schemeClr val="bg1"/>
                </a:solidFill>
              </a:rPr>
              <a:t>СЮДА </a:t>
            </a:r>
          </a:p>
          <a:p>
            <a:r>
              <a:rPr lang="ru-RU" sz="1300" b="1" dirty="0" smtClean="0">
                <a:solidFill>
                  <a:schemeClr val="bg1"/>
                </a:solidFill>
              </a:rPr>
              <a:t>НЕ </a:t>
            </a:r>
          </a:p>
          <a:p>
            <a:r>
              <a:rPr lang="ru-RU" sz="1300" b="1" dirty="0" smtClean="0">
                <a:solidFill>
                  <a:schemeClr val="bg1"/>
                </a:solidFill>
              </a:rPr>
              <a:t>СМОТРИ</a:t>
            </a:r>
            <a:endParaRPr lang="ru-RU" sz="1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47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35896" y="836712"/>
            <a:ext cx="5338936" cy="536145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600" dirty="0"/>
              <a:t>«Нужно понять, что современные презентации со слайдами и другими мультимедийными средствами имеют больше общего с кино и комиксами, чем с письменными </a:t>
            </a:r>
            <a:r>
              <a:rPr lang="ru-RU" sz="2600" dirty="0" smtClean="0"/>
              <a:t>документами».</a:t>
            </a:r>
          </a:p>
          <a:p>
            <a:pPr marL="0" lvl="0" indent="0">
              <a:buNone/>
            </a:pPr>
            <a:r>
              <a:rPr lang="ru-RU" sz="2600" dirty="0"/>
              <a:t> </a:t>
            </a:r>
            <a:r>
              <a:rPr lang="ru-RU" sz="2600" dirty="0" smtClean="0"/>
              <a:t>		</a:t>
            </a:r>
            <a:r>
              <a:rPr lang="ru-RU" sz="2600" dirty="0" err="1" smtClean="0"/>
              <a:t>Гарр</a:t>
            </a:r>
            <a:r>
              <a:rPr lang="ru-RU" sz="2600" dirty="0" smtClean="0"/>
              <a:t> </a:t>
            </a:r>
            <a:r>
              <a:rPr lang="ru-RU" sz="2600" dirty="0" err="1" smtClean="0"/>
              <a:t>Рейнольдс</a:t>
            </a:r>
            <a:endParaRPr lang="ru-RU" sz="26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141" b="94709" l="10000" r="90000">
                        <a14:foregroundMark x1="15889" y1="47086" x2="15889" y2="47086"/>
                        <a14:foregroundMark x1="58556" y1="84509" x2="58556" y2="84509"/>
                        <a14:foregroundMark x1="15889" y1="77301" x2="15889" y2="77301"/>
                        <a14:foregroundMark x1="43667" y1="86120" x2="43667" y2="86120"/>
                        <a14:foregroundMark x1="46667" y1="88574" x2="46667" y2="88574"/>
                        <a14:foregroundMark x1="33889" y1="88037" x2="33889" y2="88037"/>
                        <a14:foregroundMark x1="28667" y1="94785" x2="28667" y2="94785"/>
                        <a14:foregroundMark x1="60889" y1="4141" x2="60889" y2="4141"/>
                        <a14:foregroundMark x1="45556" y1="90031" x2="45556" y2="90031"/>
                        <a14:foregroundMark x1="43889" y1="87883" x2="43889" y2="87883"/>
                        <a14:foregroundMark x1="48111" y1="91794" x2="48111" y2="91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1268760"/>
            <a:ext cx="4373492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060848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5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583" y="44624"/>
            <a:ext cx="8856984" cy="1143000"/>
          </a:xfrm>
        </p:spPr>
        <p:txBody>
          <a:bodyPr>
            <a:noAutofit/>
          </a:bodyPr>
          <a:lstStyle/>
          <a:p>
            <a:r>
              <a:rPr lang="ru-RU" sz="35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– способ подачи информации</a:t>
            </a:r>
            <a:endParaRPr lang="ru-RU" sz="3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340768"/>
            <a:ext cx="8363272" cy="50916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Линейная</a:t>
            </a:r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Матрица</a:t>
            </a:r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Параллельные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М</a:t>
            </a:r>
            <a:r>
              <a:rPr lang="ru-RU" dirty="0" smtClean="0"/>
              <a:t>етафора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042242624"/>
              </p:ext>
            </p:extLst>
          </p:nvPr>
        </p:nvGraphicFramePr>
        <p:xfrm>
          <a:off x="3491880" y="1340768"/>
          <a:ext cx="4464496" cy="504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331552523"/>
              </p:ext>
            </p:extLst>
          </p:nvPr>
        </p:nvGraphicFramePr>
        <p:xfrm>
          <a:off x="4052232" y="1965796"/>
          <a:ext cx="2952328" cy="1728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pSp>
        <p:nvGrpSpPr>
          <p:cNvPr id="28" name="Группа 27"/>
          <p:cNvGrpSpPr/>
          <p:nvPr/>
        </p:nvGrpSpPr>
        <p:grpSpPr>
          <a:xfrm>
            <a:off x="3360326" y="3693988"/>
            <a:ext cx="4608512" cy="739034"/>
            <a:chOff x="3224140" y="3693988"/>
            <a:chExt cx="4608512" cy="739034"/>
          </a:xfrm>
        </p:grpSpPr>
        <p:sp>
          <p:nvSpPr>
            <p:cNvPr id="26" name="Полилиния 25"/>
            <p:cNvSpPr/>
            <p:nvPr/>
          </p:nvSpPr>
          <p:spPr>
            <a:xfrm>
              <a:off x="3224140" y="3693988"/>
              <a:ext cx="4608512" cy="335790"/>
            </a:xfrm>
            <a:custGeom>
              <a:avLst/>
              <a:gdLst>
                <a:gd name="connsiteX0" fmla="*/ 0 w 4608512"/>
                <a:gd name="connsiteY0" fmla="*/ 55966 h 335790"/>
                <a:gd name="connsiteX1" fmla="*/ 55966 w 4608512"/>
                <a:gd name="connsiteY1" fmla="*/ 0 h 335790"/>
                <a:gd name="connsiteX2" fmla="*/ 4552546 w 4608512"/>
                <a:gd name="connsiteY2" fmla="*/ 0 h 335790"/>
                <a:gd name="connsiteX3" fmla="*/ 4608512 w 4608512"/>
                <a:gd name="connsiteY3" fmla="*/ 55966 h 335790"/>
                <a:gd name="connsiteX4" fmla="*/ 4608512 w 4608512"/>
                <a:gd name="connsiteY4" fmla="*/ 279824 h 335790"/>
                <a:gd name="connsiteX5" fmla="*/ 4552546 w 4608512"/>
                <a:gd name="connsiteY5" fmla="*/ 335790 h 335790"/>
                <a:gd name="connsiteX6" fmla="*/ 55966 w 4608512"/>
                <a:gd name="connsiteY6" fmla="*/ 335790 h 335790"/>
                <a:gd name="connsiteX7" fmla="*/ 0 w 4608512"/>
                <a:gd name="connsiteY7" fmla="*/ 279824 h 335790"/>
                <a:gd name="connsiteX8" fmla="*/ 0 w 4608512"/>
                <a:gd name="connsiteY8" fmla="*/ 55966 h 335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08512" h="335790">
                  <a:moveTo>
                    <a:pt x="0" y="55966"/>
                  </a:moveTo>
                  <a:cubicBezTo>
                    <a:pt x="0" y="25057"/>
                    <a:pt x="25057" y="0"/>
                    <a:pt x="55966" y="0"/>
                  </a:cubicBezTo>
                  <a:lnTo>
                    <a:pt x="4552546" y="0"/>
                  </a:lnTo>
                  <a:cubicBezTo>
                    <a:pt x="4583455" y="0"/>
                    <a:pt x="4608512" y="25057"/>
                    <a:pt x="4608512" y="55966"/>
                  </a:cubicBezTo>
                  <a:lnTo>
                    <a:pt x="4608512" y="279824"/>
                  </a:lnTo>
                  <a:cubicBezTo>
                    <a:pt x="4608512" y="310733"/>
                    <a:pt x="4583455" y="335790"/>
                    <a:pt x="4552546" y="335790"/>
                  </a:cubicBezTo>
                  <a:lnTo>
                    <a:pt x="55966" y="335790"/>
                  </a:lnTo>
                  <a:cubicBezTo>
                    <a:pt x="25057" y="335790"/>
                    <a:pt x="0" y="310733"/>
                    <a:pt x="0" y="279824"/>
                  </a:cubicBezTo>
                  <a:lnTo>
                    <a:pt x="0" y="55966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9732" tIns="69732" rIns="69732" bIns="69732" numCol="1" spcCol="1270" anchor="ctr" anchorCtr="0">
              <a:noAutofit/>
            </a:bodyPr>
            <a:lstStyle/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/>
                <a:t>1</a:t>
              </a:r>
              <a:endParaRPr lang="ru-RU" sz="1400" kern="1200" dirty="0"/>
            </a:p>
          </p:txBody>
        </p:sp>
        <p:sp>
          <p:nvSpPr>
            <p:cNvPr id="27" name="Полилиния 26"/>
            <p:cNvSpPr/>
            <p:nvPr/>
          </p:nvSpPr>
          <p:spPr>
            <a:xfrm>
              <a:off x="3224140" y="4097232"/>
              <a:ext cx="4608512" cy="335790"/>
            </a:xfrm>
            <a:custGeom>
              <a:avLst/>
              <a:gdLst>
                <a:gd name="connsiteX0" fmla="*/ 0 w 4608512"/>
                <a:gd name="connsiteY0" fmla="*/ 55966 h 335790"/>
                <a:gd name="connsiteX1" fmla="*/ 55966 w 4608512"/>
                <a:gd name="connsiteY1" fmla="*/ 0 h 335790"/>
                <a:gd name="connsiteX2" fmla="*/ 4552546 w 4608512"/>
                <a:gd name="connsiteY2" fmla="*/ 0 h 335790"/>
                <a:gd name="connsiteX3" fmla="*/ 4608512 w 4608512"/>
                <a:gd name="connsiteY3" fmla="*/ 55966 h 335790"/>
                <a:gd name="connsiteX4" fmla="*/ 4608512 w 4608512"/>
                <a:gd name="connsiteY4" fmla="*/ 279824 h 335790"/>
                <a:gd name="connsiteX5" fmla="*/ 4552546 w 4608512"/>
                <a:gd name="connsiteY5" fmla="*/ 335790 h 335790"/>
                <a:gd name="connsiteX6" fmla="*/ 55966 w 4608512"/>
                <a:gd name="connsiteY6" fmla="*/ 335790 h 335790"/>
                <a:gd name="connsiteX7" fmla="*/ 0 w 4608512"/>
                <a:gd name="connsiteY7" fmla="*/ 279824 h 335790"/>
                <a:gd name="connsiteX8" fmla="*/ 0 w 4608512"/>
                <a:gd name="connsiteY8" fmla="*/ 55966 h 335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08512" h="335790">
                  <a:moveTo>
                    <a:pt x="0" y="55966"/>
                  </a:moveTo>
                  <a:cubicBezTo>
                    <a:pt x="0" y="25057"/>
                    <a:pt x="25057" y="0"/>
                    <a:pt x="55966" y="0"/>
                  </a:cubicBezTo>
                  <a:lnTo>
                    <a:pt x="4552546" y="0"/>
                  </a:lnTo>
                  <a:cubicBezTo>
                    <a:pt x="4583455" y="0"/>
                    <a:pt x="4608512" y="25057"/>
                    <a:pt x="4608512" y="55966"/>
                  </a:cubicBezTo>
                  <a:lnTo>
                    <a:pt x="4608512" y="279824"/>
                  </a:lnTo>
                  <a:cubicBezTo>
                    <a:pt x="4608512" y="310733"/>
                    <a:pt x="4583455" y="335790"/>
                    <a:pt x="4552546" y="335790"/>
                  </a:cubicBezTo>
                  <a:lnTo>
                    <a:pt x="55966" y="335790"/>
                  </a:lnTo>
                  <a:cubicBezTo>
                    <a:pt x="25057" y="335790"/>
                    <a:pt x="0" y="310733"/>
                    <a:pt x="0" y="279824"/>
                  </a:cubicBezTo>
                  <a:lnTo>
                    <a:pt x="0" y="55966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9732" tIns="69732" rIns="69732" bIns="69732" numCol="1" spcCol="1270" anchor="ctr" anchorCtr="0">
              <a:noAutofit/>
            </a:bodyPr>
            <a:lstStyle/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/>
                <a:t>2</a:t>
              </a:r>
              <a:endParaRPr lang="ru-RU" sz="1400" kern="1200" dirty="0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857411" y="4648399"/>
            <a:ext cx="1656184" cy="1963989"/>
            <a:chOff x="3707904" y="4513888"/>
            <a:chExt cx="1656184" cy="1963989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3931991" y="5153603"/>
              <a:ext cx="216024" cy="936104"/>
              <a:chOff x="3923" y="0"/>
              <a:chExt cx="1172802" cy="504056"/>
            </a:xfrm>
          </p:grpSpPr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3923" y="0"/>
                <a:ext cx="1172802" cy="504056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6" name="Скругленный прямоугольник 4"/>
              <p:cNvSpPr/>
              <p:nvPr/>
            </p:nvSpPr>
            <p:spPr>
              <a:xfrm>
                <a:off x="18686" y="14763"/>
                <a:ext cx="1143276" cy="47453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0010" tIns="80010" rIns="80010" bIns="80010" numCol="1" spcCol="1270" anchor="ctr" anchorCtr="0">
                <a:noAutofit/>
              </a:bodyPr>
              <a:lstStyle/>
              <a:p>
                <a:pPr lvl="0" algn="ctr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ru-RU" sz="2100" kern="1200" dirty="0"/>
              </a:p>
            </p:txBody>
          </p:sp>
        </p:grp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2838" y="5151763"/>
              <a:ext cx="244475" cy="957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8" name="Группа 17"/>
            <p:cNvGrpSpPr/>
            <p:nvPr/>
          </p:nvGrpSpPr>
          <p:grpSpPr>
            <a:xfrm>
              <a:off x="4857411" y="5151250"/>
              <a:ext cx="216024" cy="936104"/>
              <a:chOff x="3923" y="0"/>
              <a:chExt cx="1172802" cy="504056"/>
            </a:xfrm>
          </p:grpSpPr>
          <p:sp>
            <p:nvSpPr>
              <p:cNvPr id="19" name="Скругленный прямоугольник 18"/>
              <p:cNvSpPr/>
              <p:nvPr/>
            </p:nvSpPr>
            <p:spPr>
              <a:xfrm>
                <a:off x="3923" y="0"/>
                <a:ext cx="1172802" cy="504056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0" name="Скругленный прямоугольник 4"/>
              <p:cNvSpPr/>
              <p:nvPr/>
            </p:nvSpPr>
            <p:spPr>
              <a:xfrm>
                <a:off x="18686" y="14763"/>
                <a:ext cx="1143276" cy="47453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0010" tIns="80010" rIns="80010" bIns="80010" numCol="1" spcCol="1270" anchor="ctr" anchorCtr="0">
                <a:noAutofit/>
              </a:bodyPr>
              <a:lstStyle/>
              <a:p>
                <a:pPr lvl="0" algn="ctr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ru-RU" sz="2100" kern="1200" dirty="0"/>
              </a:p>
            </p:txBody>
          </p:sp>
        </p:grpSp>
        <p:sp>
          <p:nvSpPr>
            <p:cNvPr id="21" name="Полилиния 20"/>
            <p:cNvSpPr/>
            <p:nvPr/>
          </p:nvSpPr>
          <p:spPr>
            <a:xfrm>
              <a:off x="3707904" y="4513888"/>
              <a:ext cx="1656184" cy="658242"/>
            </a:xfrm>
            <a:custGeom>
              <a:avLst/>
              <a:gdLst>
                <a:gd name="connsiteX0" fmla="*/ 0 w 1391816"/>
                <a:gd name="connsiteY0" fmla="*/ 658242 h 658242"/>
                <a:gd name="connsiteX1" fmla="*/ 695907 w 1391816"/>
                <a:gd name="connsiteY1" fmla="*/ 0 h 658242"/>
                <a:gd name="connsiteX2" fmla="*/ 695909 w 1391816"/>
                <a:gd name="connsiteY2" fmla="*/ 0 h 658242"/>
                <a:gd name="connsiteX3" fmla="*/ 1391816 w 1391816"/>
                <a:gd name="connsiteY3" fmla="*/ 658242 h 658242"/>
                <a:gd name="connsiteX4" fmla="*/ 0 w 1391816"/>
                <a:gd name="connsiteY4" fmla="*/ 658242 h 65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1816" h="658242">
                  <a:moveTo>
                    <a:pt x="0" y="658242"/>
                  </a:moveTo>
                  <a:lnTo>
                    <a:pt x="695907" y="0"/>
                  </a:lnTo>
                  <a:lnTo>
                    <a:pt x="695909" y="0"/>
                  </a:lnTo>
                  <a:lnTo>
                    <a:pt x="1391816" y="658242"/>
                  </a:lnTo>
                  <a:lnTo>
                    <a:pt x="0" y="65824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kern="1200" dirty="0"/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 rot="5400000">
              <a:off x="4335055" y="5647666"/>
              <a:ext cx="360040" cy="130038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24" name="Скругленный прямоугольник 4"/>
          <p:cNvSpPr/>
          <p:nvPr/>
        </p:nvSpPr>
        <p:spPr>
          <a:xfrm>
            <a:off x="5364088" y="5361550"/>
            <a:ext cx="164308" cy="88127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80010" tIns="80010" rIns="80010" bIns="80010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100" kern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cs typeface="Helvetica" pitchFamily="34" charset="0"/>
              </a:rPr>
              <a:t>Базовые элементы дизайна</a:t>
            </a:r>
            <a:endParaRPr lang="ru-RU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34" charset="0"/>
              <a:cs typeface="Helvetica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25628667"/>
              </p:ext>
            </p:extLst>
          </p:nvPr>
        </p:nvGraphicFramePr>
        <p:xfrm>
          <a:off x="1115616" y="1124744"/>
          <a:ext cx="7344816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/>
          </a:bodyPr>
          <a:lstStyle/>
          <a:p>
            <a:r>
              <a:rPr lang="ru-RU" sz="4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cs typeface="Helvetica" pitchFamily="34" charset="0"/>
              </a:rPr>
              <a:t>Текст должен легко читаться</a:t>
            </a:r>
            <a:r>
              <a:rPr lang="en-US" sz="4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cs typeface="Helvetica" pitchFamily="34" charset="0"/>
              </a:rPr>
              <a:t>! </a:t>
            </a:r>
            <a:endParaRPr lang="ru-RU" sz="4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700808"/>
            <a:ext cx="8064896" cy="4425355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ü"/>
            </a:pPr>
            <a:r>
              <a:rPr lang="ru-RU" dirty="0"/>
              <a:t>П</a:t>
            </a:r>
            <a:r>
              <a:rPr lang="ru-RU" dirty="0" smtClean="0"/>
              <a:t>одбираем шрифт (желательно без засечек)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Подбираем цвет </a:t>
            </a:r>
            <a:r>
              <a:rPr lang="ru-RU" dirty="0" smtClean="0">
                <a:solidFill>
                  <a:srgbClr val="FF0000"/>
                </a:solidFill>
              </a:rPr>
              <a:t>контрастный</a:t>
            </a:r>
            <a:r>
              <a:rPr lang="ru-RU" dirty="0" smtClean="0"/>
              <a:t> фону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Используем </a:t>
            </a:r>
            <a:r>
              <a:rPr lang="ru-RU" dirty="0" smtClean="0"/>
              <a:t>минимум 18 кегль, </a:t>
            </a:r>
            <a:r>
              <a:rPr lang="ru-RU" dirty="0" smtClean="0"/>
              <a:t>а лучше от </a:t>
            </a:r>
            <a:r>
              <a:rPr lang="ru-RU" dirty="0" smtClean="0"/>
              <a:t>24 и выше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Не используем выравнивание по ширине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Используем только один тип выделения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2052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00" b="1104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419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1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988491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443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3">
      <a:majorFont>
        <a:latin typeface="Helvetica"/>
        <a:ea typeface=""/>
        <a:cs typeface=""/>
      </a:majorFont>
      <a:minorFont>
        <a:latin typeface="Open san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Другая 3">
    <a:majorFont>
      <a:latin typeface="Helvetica"/>
      <a:ea typeface=""/>
      <a:cs typeface=""/>
    </a:majorFont>
    <a:minorFont>
      <a:latin typeface="Open sans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1069</TotalTime>
  <Words>571</Words>
  <Application>Microsoft Office PowerPoint</Application>
  <PresentationFormat>Экран (4:3)</PresentationFormat>
  <Paragraphs>167</Paragraphs>
  <Slides>43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Тема Office</vt:lpstr>
      <vt:lpstr>Подготовка эффективнои презентации</vt:lpstr>
      <vt:lpstr>Презентация - это</vt:lpstr>
      <vt:lpstr>Перед тем, как начать, определяем</vt:lpstr>
      <vt:lpstr>Презентация PowerPoint</vt:lpstr>
      <vt:lpstr> Структура – способ подачи информации</vt:lpstr>
      <vt:lpstr>Базовые элементы дизайна</vt:lpstr>
      <vt:lpstr>Текст должен легко читаться! </vt:lpstr>
      <vt:lpstr>Презентация PowerPoint</vt:lpstr>
      <vt:lpstr>Презентация PowerPoint</vt:lpstr>
      <vt:lpstr>Базовые элементы дизайна</vt:lpstr>
      <vt:lpstr>Фон – уходим от шаблонов</vt:lpstr>
      <vt:lpstr>Презентация PowerPoint</vt:lpstr>
      <vt:lpstr>Презентация PowerPoint</vt:lpstr>
      <vt:lpstr>Презентация PowerPoint</vt:lpstr>
      <vt:lpstr>Базовые элементы дизайна</vt:lpstr>
      <vt:lpstr>А ты вставил картинку в слайд?</vt:lpstr>
      <vt:lpstr>Презентация PowerPoint</vt:lpstr>
      <vt:lpstr>Презентация PowerPoint</vt:lpstr>
      <vt:lpstr>Базовые элементы дизайна</vt:lpstr>
      <vt:lpstr>Инфографика – на стыке логики и креатива</vt:lpstr>
      <vt:lpstr>Самые популярные книги мира</vt:lpstr>
      <vt:lpstr>Презентация PowerPoint</vt:lpstr>
      <vt:lpstr>Презентация PowerPoint</vt:lpstr>
      <vt:lpstr>Принципы дизайна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Принципы дизайна</vt:lpstr>
      <vt:lpstr>Презентация PowerPoint</vt:lpstr>
      <vt:lpstr>Презентация PowerPoint</vt:lpstr>
      <vt:lpstr>Принципы дизайна</vt:lpstr>
      <vt:lpstr>Презентация PowerPoint</vt:lpstr>
      <vt:lpstr>Презентация PowerPoint</vt:lpstr>
      <vt:lpstr>Принципы дизайна презентации</vt:lpstr>
      <vt:lpstr>дизаина презентации</vt:lpstr>
      <vt:lpstr>Принципы дизайна</vt:lpstr>
      <vt:lpstr>Искусство презентации</vt:lpstr>
      <vt:lpstr>Искусство презентации</vt:lpstr>
      <vt:lpstr>Принципы дизайна</vt:lpstr>
      <vt:lpstr>Особенности зрения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Искусство презентации</dc:title>
  <dc:creator>Елена</dc:creator>
  <cp:lastModifiedBy>Татьяна</cp:lastModifiedBy>
  <cp:revision>84</cp:revision>
  <dcterms:created xsi:type="dcterms:W3CDTF">2018-01-18T08:28:32Z</dcterms:created>
  <dcterms:modified xsi:type="dcterms:W3CDTF">2018-02-02T04:42:24Z</dcterms:modified>
</cp:coreProperties>
</file>