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6" r:id="rId2"/>
    <p:sldId id="265" r:id="rId3"/>
    <p:sldId id="267" r:id="rId4"/>
    <p:sldId id="268" r:id="rId5"/>
    <p:sldId id="257" r:id="rId6"/>
    <p:sldId id="263" r:id="rId7"/>
    <p:sldId id="264" r:id="rId8"/>
    <p:sldId id="258" r:id="rId9"/>
    <p:sldId id="262" r:id="rId10"/>
    <p:sldId id="259" r:id="rId11"/>
    <p:sldId id="270" r:id="rId12"/>
    <p:sldId id="261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2E2F0-0934-40C9-A399-8702F1BC1DA5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B2DFE-DC22-4273-8087-FF1D15F0B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969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8B2DFE-DC22-4273-8087-FF1D15F0B61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21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399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08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135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346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75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928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35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761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227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924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896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257CB-DD25-4E56-8725-435B6D9167EF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30BF8-FEE2-4D0D-A777-EAD599CA4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573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kompensacii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4348" y="500042"/>
            <a:ext cx="777686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МАУК МЦБ  </a:t>
            </a:r>
          </a:p>
          <a:p>
            <a:pPr algn="ctr"/>
            <a:endParaRPr lang="ru-RU" sz="4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Особый читатель в библиотеке: </a:t>
            </a:r>
          </a:p>
          <a:p>
            <a:pPr algn="ctr"/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реалии, перспективы, возможности </a:t>
            </a:r>
          </a:p>
          <a:p>
            <a:pPr algn="ctr"/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Очёр, 2018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78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41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бслуживание на дому, работа библиотечных пунктов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Мезенцевы\Desktop\full_uploaded_by_url_IDEHBPl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86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социально опасное положение (СОП)</a:t>
            </a:r>
            <a:endParaRPr lang="ru-RU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8674" name="Picture 2" descr="C:\Users\Мезенцевы\Desktop\img0.jpg"/>
          <p:cNvPicPr>
            <a:picLocks noChangeAspect="1" noChangeArrowheads="1"/>
          </p:cNvPicPr>
          <p:nvPr/>
        </p:nvPicPr>
        <p:blipFill>
          <a:blip r:embed="rId3"/>
          <a:srcRect t="30636" r="25433"/>
          <a:stretch>
            <a:fillRect/>
          </a:stretch>
        </p:blipFill>
        <p:spPr bwMode="auto">
          <a:xfrm>
            <a:off x="3286116" y="3929066"/>
            <a:ext cx="3286148" cy="2292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43174" y="21429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Профилактическая работа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500042"/>
            <a:ext cx="800105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одействие межведомственному обмену информацией;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PR-кампаний по формированию позитивного имиджа семьи и семейных ценностей;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работы с детьми по направлениям: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правовому просвещению (работа по формированию правовой культуры),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     пропаганде здорового образа жизни,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профилактике негативных зависимостей, экстремизма,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     формированию толерантного поведения;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привлечению подростков в клубные   формирования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98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Литературная гостинн\Desktop\47439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85918" y="2071678"/>
            <a:ext cx="5429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41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85786" y="0"/>
            <a:ext cx="7488832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endParaRPr lang="ru-RU" sz="2800" dirty="0" smtClean="0">
              <a:solidFill>
                <a:srgbClr val="00000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комиссии по делам несовершеннолетних;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органы государственного управления образованием;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органы опеки и попечительства;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органы по труду и социальной защите;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органы государственного управления здравоохранением;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органы государственной службы занятости;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органы внутренних дел;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иные органы, учреждения и организации в пределах своей компетенции.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9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25963"/>
          </a:xfrm>
        </p:spPr>
        <p:txBody>
          <a:bodyPr>
            <a:normAutofit lnSpcReduction="10000"/>
          </a:bodyPr>
          <a:lstStyle/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Конвенция о правах инвалидов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, принятая Генеральной Ассамблеей ООН 13 декабря 2006 г.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Федеральный закон  от 24 ноября 1995 г. № 181-ФЗ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«О социальной защите инвалидов в Российской Федерации»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Федеральный закон  от 29 декабря 1994 г. № 78-ФЗ  «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О библиотечном деле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».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27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41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езенцевы\Desktop\accessible_environ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1019175"/>
            <a:ext cx="8572500" cy="48196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91880" y="5838825"/>
            <a:ext cx="2217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4"/>
              </a:rPr>
              <a:t>http://kompensacii.ru</a:t>
            </a:r>
            <a:r>
              <a:rPr lang="ru-RU" u="sng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4"/>
              </a:rPr>
              <a:t>/</a:t>
            </a:r>
            <a:endParaRPr lang="ru-RU" u="sng" dirty="0" smtClean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r>
              <a:rPr lang="ru-RU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56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41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 дневного пребывания людей старшего возраста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\\Serwer-ocherbib\g\ФОТО 2018\ГРуппа дневного пребывания\IMG_44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6733" b="25077"/>
          <a:stretch/>
        </p:blipFill>
        <p:spPr bwMode="auto">
          <a:xfrm>
            <a:off x="3790853" y="3611558"/>
            <a:ext cx="4883460" cy="2844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работа с пенсионерами\6 группа пенсионеров\фото группы пенсионеров\IMG_401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9" r="5470" b="17769"/>
          <a:stretch/>
        </p:blipFill>
        <p:spPr bwMode="auto">
          <a:xfrm>
            <a:off x="287652" y="1052736"/>
            <a:ext cx="498932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85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1588"/>
            <a:ext cx="90535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 «Библиотека доступная для ВСЕХ: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миф или реальность»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Литературная гостинн\Desktop\image_15059653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411193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Литературная гостинн\Desktop\image_15059138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5" b="15451"/>
          <a:stretch/>
        </p:blipFill>
        <p:spPr bwMode="auto">
          <a:xfrm>
            <a:off x="4716016" y="1340768"/>
            <a:ext cx="4279164" cy="2846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1"/>
            <a:ext cx="6042096" cy="16847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01" name="Picture 5" descr="C:\Users\Литературная гостинн\Desktop\image_150598623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215" y="3933056"/>
            <a:ext cx="4242506" cy="2823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38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41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встречи членов ВОС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Верещагинского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 и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Очёрского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E:\встреча с инв. по зрению\IMG_73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7" t="29707" r="13642"/>
          <a:stretch/>
        </p:blipFill>
        <p:spPr bwMode="auto">
          <a:xfrm>
            <a:off x="467544" y="1484784"/>
            <a:ext cx="4137892" cy="2716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встреча с инв. по зрению\IMG_730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7" r="10375"/>
          <a:stretch/>
        </p:blipFill>
        <p:spPr bwMode="auto">
          <a:xfrm>
            <a:off x="4355976" y="3675430"/>
            <a:ext cx="4388036" cy="2773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23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1588"/>
            <a:ext cx="90535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Курсы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«Основы компьютерной грамотности»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\\Serwer-ocherbib\g\ФОТО 2018\комп. курсы (весна)\IMG_52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672" y="3813403"/>
            <a:ext cx="4014192" cy="2676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Serwer-ocherbib\g\Желнина Е.Н\DSCN887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9" t="19123" b="14434"/>
          <a:stretch/>
        </p:blipFill>
        <p:spPr bwMode="auto">
          <a:xfrm>
            <a:off x="4572000" y="1450853"/>
            <a:ext cx="3769224" cy="23501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\\Serwer-ocherbib\g\Желнина Е.Н\DSCN056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1" t="20952"/>
          <a:stretch/>
        </p:blipFill>
        <p:spPr bwMode="auto">
          <a:xfrm>
            <a:off x="467544" y="1484784"/>
            <a:ext cx="3348372" cy="230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97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Литературная гостинн\Desktop\47439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41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Клубы по интересам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\\Serwer-ocherbib\g\ФОТО АЛЬБОМ МОДНЫЙ ДЕКОР\АТС, Арганайзер\DSCN26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" t="23924" r="-4333" b="-8529"/>
          <a:stretch/>
        </p:blipFill>
        <p:spPr bwMode="auto">
          <a:xfrm>
            <a:off x="2483768" y="3868115"/>
            <a:ext cx="4192592" cy="2660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Serwer-ocherbib\g\ФОТО 2018\КЛУБЫ\Очерская лира\21 апреля\IMG_53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52" y="1052736"/>
            <a:ext cx="3816424" cy="2544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\\Serwer-ocherbib\g\ФОТО 2018\КЛУБЫ\мимоза\10,01\мимоза 10.01.1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3" t="23750" b="11705"/>
          <a:stretch/>
        </p:blipFill>
        <p:spPr bwMode="auto">
          <a:xfrm>
            <a:off x="4876904" y="1052736"/>
            <a:ext cx="3960440" cy="2494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51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212</Words>
  <Application>Microsoft Office PowerPoint</Application>
  <PresentationFormat>Экран (4:3)</PresentationFormat>
  <Paragraphs>44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группа дневного пребывания людей старшего возраста</vt:lpstr>
      <vt:lpstr>семинар «Библиотека доступная для ВСЕХ:  миф или реальность»</vt:lpstr>
      <vt:lpstr>встречи членов ВОС  Верещагинского и Очёрского района</vt:lpstr>
      <vt:lpstr>Курсы  «Основы компьютерной грамотности»</vt:lpstr>
      <vt:lpstr>Клубы по интересам</vt:lpstr>
      <vt:lpstr> Обслуживание на дому, работа библиотечных пунктов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Литературная гостинн</dc:creator>
  <cp:lastModifiedBy>user</cp:lastModifiedBy>
  <cp:revision>23</cp:revision>
  <dcterms:created xsi:type="dcterms:W3CDTF">2018-06-25T03:52:20Z</dcterms:created>
  <dcterms:modified xsi:type="dcterms:W3CDTF">2018-07-03T15:02:51Z</dcterms:modified>
</cp:coreProperties>
</file>