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7" r:id="rId11"/>
    <p:sldId id="268" r:id="rId12"/>
    <p:sldId id="285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80" r:id="rId21"/>
    <p:sldId id="281" r:id="rId22"/>
    <p:sldId id="282" r:id="rId23"/>
    <p:sldId id="283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E02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58B41-94C6-4B5E-B9C2-875FE4E677B2}" type="datetimeFigureOut">
              <a:rPr lang="ru-RU" smtClean="0"/>
              <a:t>26.03.2019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4D6FC-BD3A-441C-BB64-AF0B9DB4886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58B41-94C6-4B5E-B9C2-875FE4E677B2}" type="datetimeFigureOut">
              <a:rPr lang="ru-RU" smtClean="0"/>
              <a:t>26.03.2019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4D6FC-BD3A-441C-BB64-AF0B9DB4886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58B41-94C6-4B5E-B9C2-875FE4E677B2}" type="datetimeFigureOut">
              <a:rPr lang="ru-RU" smtClean="0"/>
              <a:t>26.03.2019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4D6FC-BD3A-441C-BB64-AF0B9DB4886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58B41-94C6-4B5E-B9C2-875FE4E677B2}" type="datetimeFigureOut">
              <a:rPr lang="ru-RU" smtClean="0"/>
              <a:t>26.03.2019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4D6FC-BD3A-441C-BB64-AF0B9DB4886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58B41-94C6-4B5E-B9C2-875FE4E677B2}" type="datetimeFigureOut">
              <a:rPr lang="ru-RU" smtClean="0"/>
              <a:t>26.03.2019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4D6FC-BD3A-441C-BB64-AF0B9DB4886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58B41-94C6-4B5E-B9C2-875FE4E677B2}" type="datetimeFigureOut">
              <a:rPr lang="ru-RU" smtClean="0"/>
              <a:t>26.03.2019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4D6FC-BD3A-441C-BB64-AF0B9DB4886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58B41-94C6-4B5E-B9C2-875FE4E677B2}" type="datetimeFigureOut">
              <a:rPr lang="ru-RU" smtClean="0"/>
              <a:t>26.03.2019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4D6FC-BD3A-441C-BB64-AF0B9DB4886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58B41-94C6-4B5E-B9C2-875FE4E677B2}" type="datetimeFigureOut">
              <a:rPr lang="ru-RU" smtClean="0"/>
              <a:t>26.03.2019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4D6FC-BD3A-441C-BB64-AF0B9DB48862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58B41-94C6-4B5E-B9C2-875FE4E677B2}" type="datetimeFigureOut">
              <a:rPr lang="ru-RU" smtClean="0"/>
              <a:t>26.03.2019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BB4D6FC-BD3A-441C-BB64-AF0B9DB48862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58B41-94C6-4B5E-B9C2-875FE4E677B2}" type="datetimeFigureOut">
              <a:rPr lang="ru-RU" smtClean="0"/>
              <a:t>26.03.2019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4D6FC-BD3A-441C-BB64-AF0B9DB4886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58B41-94C6-4B5E-B9C2-875FE4E677B2}" type="datetimeFigureOut">
              <a:rPr lang="ru-RU" smtClean="0"/>
              <a:t>26.03.2019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B4D6FC-BD3A-441C-BB64-AF0B9DB4886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EBB4D6FC-BD3A-441C-BB64-AF0B9DB48862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01458B41-94C6-4B5E-B9C2-875FE4E677B2}" type="datetimeFigureOut">
              <a:rPr lang="ru-RU" smtClean="0"/>
              <a:t>26.03.2019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2ef028c358c64b3b90f1b7994e2f211a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841"/>
            <a:ext cx="8460432" cy="5456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260649"/>
            <a:ext cx="7978080" cy="2088231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solidFill>
                  <a:srgbClr val="0E02AC"/>
                </a:solidFill>
              </a:rPr>
              <a:t>Интернет-ресурсы по патриотическому воспитанию</a:t>
            </a:r>
            <a:endParaRPr lang="ru-RU" sz="4800" b="1" dirty="0">
              <a:solidFill>
                <a:srgbClr val="0E02AC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71600" y="5661248"/>
            <a:ext cx="6461760" cy="936104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МАУК МЦБ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Информационно-библиографический </a:t>
            </a:r>
            <a:r>
              <a:rPr lang="ru-RU" dirty="0" smtClean="0">
                <a:solidFill>
                  <a:srgbClr val="FF0000"/>
                </a:solidFill>
              </a:rPr>
              <a:t>отдел</a:t>
            </a:r>
          </a:p>
          <a:p>
            <a:pPr algn="ctr"/>
            <a:r>
              <a:rPr lang="ru-RU" dirty="0" err="1" smtClean="0">
                <a:solidFill>
                  <a:srgbClr val="FF0000"/>
                </a:solidFill>
              </a:rPr>
              <a:t>Очёр</a:t>
            </a:r>
            <a:r>
              <a:rPr lang="ru-RU" dirty="0" smtClean="0">
                <a:solidFill>
                  <a:srgbClr val="FF0000"/>
                </a:solidFill>
              </a:rPr>
              <a:t>, 2019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1587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САЙТЫ ЖУРНАЛОВ И ГАЗЕТ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04" b="4779"/>
          <a:stretch/>
        </p:blipFill>
        <p:spPr bwMode="auto">
          <a:xfrm>
            <a:off x="35559" y="1556792"/>
            <a:ext cx="8485290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5436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34" t="12255" r="13000" b="4895"/>
          <a:stretch/>
        </p:blipFill>
        <p:spPr bwMode="auto">
          <a:xfrm>
            <a:off x="775855" y="1484784"/>
            <a:ext cx="7010400" cy="4293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958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92" r="8657" b="4882"/>
          <a:stretch/>
        </p:blipFill>
        <p:spPr bwMode="auto">
          <a:xfrm>
            <a:off x="-108520" y="1294479"/>
            <a:ext cx="8629360" cy="4633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2486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85" r="13661" b="5695"/>
          <a:stretch/>
        </p:blipFill>
        <p:spPr bwMode="auto">
          <a:xfrm>
            <a:off x="29910" y="1340768"/>
            <a:ext cx="8218900" cy="4405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6973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1" t="11327" r="10876" b="7323"/>
          <a:stretch/>
        </p:blipFill>
        <p:spPr bwMode="auto">
          <a:xfrm>
            <a:off x="-252536" y="1124744"/>
            <a:ext cx="8648391" cy="4847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7783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76" r="8779" b="4907"/>
          <a:stretch/>
        </p:blipFill>
        <p:spPr bwMode="auto">
          <a:xfrm>
            <a:off x="-32048" y="1064777"/>
            <a:ext cx="8420894" cy="4184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0448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65" t="13673" r="10491" b="5539"/>
          <a:stretch/>
        </p:blipFill>
        <p:spPr bwMode="auto">
          <a:xfrm>
            <a:off x="-252536" y="1364107"/>
            <a:ext cx="8759080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7651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«Независимое военное обозрение»</a:t>
            </a:r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" t="12517" r="13748" b="9704"/>
          <a:stretch/>
        </p:blipFill>
        <p:spPr bwMode="auto">
          <a:xfrm>
            <a:off x="-483288" y="1700808"/>
            <a:ext cx="8651644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8215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САЙТЫ, ПОСВЯЩЕННЫЕ ВЕЛИКОЙ ОТЕЧЕСТВЕННОЙ ВОЙНЕ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16832"/>
            <a:ext cx="7620000" cy="4483968"/>
          </a:xfrm>
        </p:spPr>
        <p:txBody>
          <a:bodyPr/>
          <a:lstStyle/>
          <a:p>
            <a:pPr marL="114300" indent="0">
              <a:buNone/>
            </a:pPr>
            <a:r>
              <a:rPr lang="ru-RU" dirty="0" smtClean="0"/>
              <a:t>Президент России: официальный сайт</a:t>
            </a:r>
            <a:endParaRPr lang="ru-RU" dirty="0"/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6" t="12280" r="9327" b="6177"/>
          <a:stretch/>
        </p:blipFill>
        <p:spPr bwMode="auto">
          <a:xfrm>
            <a:off x="0" y="2327564"/>
            <a:ext cx="8215745" cy="43641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289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ru-RU" dirty="0" smtClean="0"/>
              <a:t>Обобщенный банк данных «Мемориал» </a:t>
            </a:r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04" r="10268" b="7988"/>
          <a:stretch/>
        </p:blipFill>
        <p:spPr bwMode="auto">
          <a:xfrm>
            <a:off x="-538433" y="2132856"/>
            <a:ext cx="8671051" cy="4308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3551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53" r="12220" b="5269"/>
          <a:stretch/>
        </p:blipFill>
        <p:spPr bwMode="auto">
          <a:xfrm>
            <a:off x="0" y="1717965"/>
            <a:ext cx="8229600" cy="4184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81978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БИТВЫ, ОПЕРАЦИИ, СРАЖЕНИЯ, ПОТЕРИ, ВОЕНАЧАЛЬНИКИ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ru-RU" dirty="0" smtClean="0"/>
              <a:t>Вторая мировая война (1941-1945)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 r="9618" b="6934"/>
          <a:stretch/>
        </p:blipFill>
        <p:spPr bwMode="auto">
          <a:xfrm>
            <a:off x="-240463" y="2420888"/>
            <a:ext cx="8603673" cy="4294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1000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ru-RU" dirty="0" smtClean="0"/>
              <a:t>Искатель</a:t>
            </a:r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42" t="13052" r="16425" b="6087"/>
          <a:stretch/>
        </p:blipFill>
        <p:spPr bwMode="auto">
          <a:xfrm>
            <a:off x="467544" y="2245558"/>
            <a:ext cx="7632848" cy="4612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0770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ru-RU" dirty="0" smtClean="0"/>
              <a:t>Начало Великой Отечественной Войны — Великая Отечественная Война </a:t>
            </a:r>
            <a:endParaRPr lang="ru-RU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74" b="5333"/>
          <a:stretch/>
        </p:blipFill>
        <p:spPr bwMode="auto">
          <a:xfrm>
            <a:off x="-3092" y="2708920"/>
            <a:ext cx="8351828" cy="3789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2533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ru-RU" dirty="0" smtClean="0"/>
              <a:t>ПОБЕДИТЕЛИ</a:t>
            </a:r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 b="4851"/>
          <a:stretch/>
        </p:blipFill>
        <p:spPr bwMode="auto">
          <a:xfrm>
            <a:off x="179512" y="2755242"/>
            <a:ext cx="8225304" cy="3807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7245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ru-RU" dirty="0" smtClean="0"/>
              <a:t>Хроника второй мировой войны</a:t>
            </a:r>
            <a:endParaRPr lang="ru-RU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3" t="12378" r="163" b="6540"/>
          <a:stretch/>
        </p:blipFill>
        <p:spPr bwMode="auto">
          <a:xfrm>
            <a:off x="0" y="2715490"/>
            <a:ext cx="8465128" cy="4142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4983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МЕМУАРЫ, ХУДОЖЕСТВЕННАЯ ЛИТЕРАТУРА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ru-RU" dirty="0" smtClean="0"/>
              <a:t>Военная литература [Военная история] — Великая Отечественная </a:t>
            </a:r>
            <a:endParaRPr lang="ru-RU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2" t="12192" r="8567" b="5066"/>
          <a:stretch/>
        </p:blipFill>
        <p:spPr bwMode="auto">
          <a:xfrm>
            <a:off x="251520" y="2348880"/>
            <a:ext cx="7970302" cy="438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8455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ru-RU" dirty="0" smtClean="0"/>
              <a:t>Великая Отечественная Война: Непридуманные рассказы о войне</a:t>
            </a:r>
            <a:endParaRPr lang="ru-RU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8" t="11949" r="10962" b="8798"/>
          <a:stretch/>
        </p:blipFill>
        <p:spPr bwMode="auto">
          <a:xfrm>
            <a:off x="0" y="2479964"/>
            <a:ext cx="8382000" cy="4530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3228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ДОКУМЕНТАЛЬНЫЕ ФИЛЬМЫ, КИНОХРОНИКА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ru-RU" dirty="0" smtClean="0"/>
              <a:t>Архив документальных фильмов и кинохроники </a:t>
            </a:r>
            <a:endParaRPr lang="ru-RU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70" r="6451" b="6041"/>
          <a:stretch/>
        </p:blipFill>
        <p:spPr bwMode="auto">
          <a:xfrm>
            <a:off x="0" y="2492896"/>
            <a:ext cx="8298873" cy="4059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7518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ФОТОДОКУМЕНТЫ, ФОТОАРХИВЫ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ru-RU" dirty="0" smtClean="0"/>
              <a:t>Военный альбом — фотоархив Второй мировой и Великой Отечественной войны</a:t>
            </a:r>
            <a:endParaRPr lang="ru-RU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65" t="15955" r="5679" b="6053"/>
          <a:stretch/>
        </p:blipFill>
        <p:spPr bwMode="auto">
          <a:xfrm>
            <a:off x="-6361" y="2736271"/>
            <a:ext cx="8451273" cy="4142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6949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ru-RU" dirty="0" smtClean="0"/>
              <a:t>Победа. 1941-1945 — фотоматериалы</a:t>
            </a:r>
            <a:endParaRPr lang="ru-RU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42" r="8272" b="5514"/>
          <a:stretch/>
        </p:blipFill>
        <p:spPr bwMode="auto">
          <a:xfrm>
            <a:off x="179512" y="2616162"/>
            <a:ext cx="8087935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2743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ru-RU" dirty="0" smtClean="0"/>
              <a:t>Бессмертный полк </a:t>
            </a:r>
            <a:endParaRPr lang="ru-RU" dirty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90" b="5574"/>
          <a:stretch/>
        </p:blipFill>
        <p:spPr bwMode="auto">
          <a:xfrm>
            <a:off x="179512" y="2708920"/>
            <a:ext cx="8060281" cy="3690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0949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Соседство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683</TotalTime>
  <Words>116</Words>
  <Application>Microsoft Office PowerPoint</Application>
  <PresentationFormat>Экран (4:3)</PresentationFormat>
  <Paragraphs>24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Соседство</vt:lpstr>
      <vt:lpstr>Интернет-ресурсы по патриотическому воспитанию</vt:lpstr>
      <vt:lpstr>САЙТЫ ЖУРНАЛОВ И ГАЗЕТ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САЙТЫ, ПОСВЯЩЕННЫЕ ВЕЛИКОЙ ОТЕЧЕСТВЕННОЙ ВОЙНЕ</vt:lpstr>
      <vt:lpstr>Презентация PowerPoint</vt:lpstr>
      <vt:lpstr>Презентация PowerPoint</vt:lpstr>
      <vt:lpstr>БИТВЫ, ОПЕРАЦИИ, СРАЖЕНИЯ, ПОТЕРИ, ВОЕНАЧАЛЬНИКИ</vt:lpstr>
      <vt:lpstr>Презентация PowerPoint</vt:lpstr>
      <vt:lpstr>Презентация PowerPoint</vt:lpstr>
      <vt:lpstr>Презентация PowerPoint</vt:lpstr>
      <vt:lpstr>Презентация PowerPoint</vt:lpstr>
      <vt:lpstr>МЕМУАРЫ, ХУДОЖЕСТВЕННАЯ ЛИТЕРАТУРА</vt:lpstr>
      <vt:lpstr>Презентация PowerPoint</vt:lpstr>
      <vt:lpstr>ДОКУМЕНТАЛЬНЫЕ ФИЛЬМЫ, КИНОХРОНИКА</vt:lpstr>
      <vt:lpstr>ФОТОДОКУМЕНТЫ, ФОТОАРХИВЫ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16</cp:revision>
  <dcterms:created xsi:type="dcterms:W3CDTF">2019-03-19T06:09:42Z</dcterms:created>
  <dcterms:modified xsi:type="dcterms:W3CDTF">2019-03-26T12:11:54Z</dcterms:modified>
</cp:coreProperties>
</file>