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13"/>
  </p:notesMasterIdLst>
  <p:sldIdLst>
    <p:sldId id="256" r:id="rId2"/>
    <p:sldId id="262" r:id="rId3"/>
    <p:sldId id="260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5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579F52-2E7B-4377-A57F-BA8305ACD3FC}" type="doc">
      <dgm:prSet loTypeId="urn:microsoft.com/office/officeart/2005/8/layout/cycle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1A7037-06F0-45ED-92D6-19357BEDA617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Историко-патриотическое воспитание</a:t>
          </a:r>
          <a:endParaRPr lang="ru-RU" dirty="0">
            <a:solidFill>
              <a:schemeClr val="accent1"/>
            </a:solidFill>
          </a:endParaRPr>
        </a:p>
      </dgm:t>
    </dgm:pt>
    <dgm:pt modelId="{86B043CB-84F3-4F02-9CA3-DF267BAC615D}" type="parTrans" cxnId="{9D5687F9-C4D3-484C-8662-7404AA3427D7}">
      <dgm:prSet/>
      <dgm:spPr/>
      <dgm:t>
        <a:bodyPr/>
        <a:lstStyle/>
        <a:p>
          <a:endParaRPr lang="ru-RU"/>
        </a:p>
      </dgm:t>
    </dgm:pt>
    <dgm:pt modelId="{4D3D255E-BF7F-4F7F-89A4-78B4E49B4326}" type="sibTrans" cxnId="{9D5687F9-C4D3-484C-8662-7404AA3427D7}">
      <dgm:prSet/>
      <dgm:spPr/>
      <dgm:t>
        <a:bodyPr/>
        <a:lstStyle/>
        <a:p>
          <a:endParaRPr lang="ru-RU"/>
        </a:p>
      </dgm:t>
    </dgm:pt>
    <dgm:pt modelId="{032D2079-67D7-481D-B36B-C9482B3E2ADC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Духовно-нравственное воспитание</a:t>
          </a:r>
          <a:r>
            <a:rPr lang="ru-RU" dirty="0" smtClean="0">
              <a:solidFill>
                <a:schemeClr val="accent1"/>
              </a:solidFill>
            </a:rPr>
            <a:t> </a:t>
          </a:r>
          <a:endParaRPr lang="ru-RU" dirty="0">
            <a:solidFill>
              <a:schemeClr val="accent1"/>
            </a:solidFill>
          </a:endParaRPr>
        </a:p>
      </dgm:t>
    </dgm:pt>
    <dgm:pt modelId="{AA85C248-7D36-4760-AC5E-38D4C6DC9C81}" type="parTrans" cxnId="{BBA1DC59-418C-4D8A-BDA4-74D225069F52}">
      <dgm:prSet/>
      <dgm:spPr/>
      <dgm:t>
        <a:bodyPr/>
        <a:lstStyle/>
        <a:p>
          <a:endParaRPr lang="ru-RU"/>
        </a:p>
      </dgm:t>
    </dgm:pt>
    <dgm:pt modelId="{D925F402-937B-4AA2-8207-4F90A993E5CB}" type="sibTrans" cxnId="{BBA1DC59-418C-4D8A-BDA4-74D225069F52}">
      <dgm:prSet/>
      <dgm:spPr/>
      <dgm:t>
        <a:bodyPr/>
        <a:lstStyle/>
        <a:p>
          <a:endParaRPr lang="ru-RU"/>
        </a:p>
      </dgm:t>
    </dgm:pt>
    <dgm:pt modelId="{6D518505-DF35-4A3D-B0EC-8288885F9B47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Историко-краеведческое воспитание</a:t>
          </a:r>
          <a:r>
            <a:rPr lang="ru-RU" dirty="0" smtClean="0">
              <a:solidFill>
                <a:schemeClr val="accent1"/>
              </a:solidFill>
            </a:rPr>
            <a:t> </a:t>
          </a:r>
          <a:endParaRPr lang="ru-RU" dirty="0">
            <a:solidFill>
              <a:schemeClr val="accent1"/>
            </a:solidFill>
          </a:endParaRPr>
        </a:p>
      </dgm:t>
    </dgm:pt>
    <dgm:pt modelId="{683C7722-9DEE-4DC8-A9E7-1BC0D4D497DF}" type="parTrans" cxnId="{89133E29-7F05-4ED4-A73E-2788AFD31B31}">
      <dgm:prSet/>
      <dgm:spPr/>
      <dgm:t>
        <a:bodyPr/>
        <a:lstStyle/>
        <a:p>
          <a:endParaRPr lang="ru-RU"/>
        </a:p>
      </dgm:t>
    </dgm:pt>
    <dgm:pt modelId="{E9F4FCD3-A1F3-4BE0-BDBF-27E4680125C2}" type="sibTrans" cxnId="{89133E29-7F05-4ED4-A73E-2788AFD31B31}">
      <dgm:prSet/>
      <dgm:spPr/>
      <dgm:t>
        <a:bodyPr/>
        <a:lstStyle/>
        <a:p>
          <a:endParaRPr lang="ru-RU"/>
        </a:p>
      </dgm:t>
    </dgm:pt>
    <dgm:pt modelId="{DB4DF50D-A846-4AC9-8BC6-AA8969B128F8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Военно-патриотическое воспитание</a:t>
          </a:r>
          <a:r>
            <a:rPr lang="ru-RU" b="1" dirty="0" smtClean="0"/>
            <a:t> </a:t>
          </a:r>
          <a:endParaRPr lang="ru-RU" dirty="0"/>
        </a:p>
      </dgm:t>
    </dgm:pt>
    <dgm:pt modelId="{FCA60535-4219-456F-9571-34D0F858478D}" type="parTrans" cxnId="{1F61FDC9-5B28-45AB-A473-19E887318E66}">
      <dgm:prSet/>
      <dgm:spPr/>
      <dgm:t>
        <a:bodyPr/>
        <a:lstStyle/>
        <a:p>
          <a:endParaRPr lang="ru-RU"/>
        </a:p>
      </dgm:t>
    </dgm:pt>
    <dgm:pt modelId="{F27C74CA-D8A3-4593-9D97-410DADC7B8D9}" type="sibTrans" cxnId="{1F61FDC9-5B28-45AB-A473-19E887318E66}">
      <dgm:prSet/>
      <dgm:spPr/>
      <dgm:t>
        <a:bodyPr/>
        <a:lstStyle/>
        <a:p>
          <a:endParaRPr lang="ru-RU"/>
        </a:p>
      </dgm:t>
    </dgm:pt>
    <dgm:pt modelId="{46CEA3F0-BCCE-4D71-B31F-8929C93AAD44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Гражданско-патриотическое воспитание </a:t>
          </a:r>
          <a:endParaRPr lang="ru-RU" b="1" dirty="0">
            <a:solidFill>
              <a:schemeClr val="accent1"/>
            </a:solidFill>
          </a:endParaRPr>
        </a:p>
      </dgm:t>
    </dgm:pt>
    <dgm:pt modelId="{E301FD97-E92E-4CBE-AB1A-804A3844CC34}" type="parTrans" cxnId="{4EA16F2A-478A-4A37-BD08-46453EC71C06}">
      <dgm:prSet/>
      <dgm:spPr/>
      <dgm:t>
        <a:bodyPr/>
        <a:lstStyle/>
        <a:p>
          <a:endParaRPr lang="ru-RU"/>
        </a:p>
      </dgm:t>
    </dgm:pt>
    <dgm:pt modelId="{806F2338-D686-4D13-B215-B1712212C8E8}" type="sibTrans" cxnId="{4EA16F2A-478A-4A37-BD08-46453EC71C06}">
      <dgm:prSet/>
      <dgm:spPr/>
      <dgm:t>
        <a:bodyPr/>
        <a:lstStyle/>
        <a:p>
          <a:endParaRPr lang="ru-RU"/>
        </a:p>
      </dgm:t>
    </dgm:pt>
    <dgm:pt modelId="{6C05B002-5E6F-4629-BA78-EABB5E5888EA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Социально-патриотическое воспитание</a:t>
          </a:r>
          <a:r>
            <a:rPr lang="ru-RU" dirty="0" smtClean="0">
              <a:solidFill>
                <a:schemeClr val="accent1"/>
              </a:solidFill>
            </a:rPr>
            <a:t> </a:t>
          </a:r>
          <a:endParaRPr lang="ru-RU" dirty="0">
            <a:solidFill>
              <a:schemeClr val="accent1"/>
            </a:solidFill>
          </a:endParaRPr>
        </a:p>
      </dgm:t>
    </dgm:pt>
    <dgm:pt modelId="{EA401B56-EE9F-4CFC-9877-99442E80A3BD}" type="parTrans" cxnId="{139A5DBF-1CAB-4141-BEDC-A53814841DBE}">
      <dgm:prSet/>
      <dgm:spPr/>
      <dgm:t>
        <a:bodyPr/>
        <a:lstStyle/>
        <a:p>
          <a:endParaRPr lang="ru-RU"/>
        </a:p>
      </dgm:t>
    </dgm:pt>
    <dgm:pt modelId="{EE6408B0-69D3-49F5-9A4E-A6532AFD2749}" type="sibTrans" cxnId="{139A5DBF-1CAB-4141-BEDC-A53814841DBE}">
      <dgm:prSet/>
      <dgm:spPr/>
      <dgm:t>
        <a:bodyPr/>
        <a:lstStyle/>
        <a:p>
          <a:endParaRPr lang="ru-RU"/>
        </a:p>
      </dgm:t>
    </dgm:pt>
    <dgm:pt modelId="{A4B81946-BD52-4994-9E31-A8670EC419B0}">
      <dgm:prSet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dirty="0" smtClean="0">
              <a:solidFill>
                <a:schemeClr val="accent1"/>
              </a:solidFill>
            </a:rPr>
            <a:t>Героико-патриотическое воспитание </a:t>
          </a:r>
          <a:endParaRPr lang="ru-RU" b="1" dirty="0">
            <a:solidFill>
              <a:schemeClr val="accent1"/>
            </a:solidFill>
          </a:endParaRPr>
        </a:p>
      </dgm:t>
    </dgm:pt>
    <dgm:pt modelId="{16620740-7D20-458A-99FB-83A35457B0D9}" type="parTrans" cxnId="{0CF8A440-F170-4895-A104-7BE05BC194A5}">
      <dgm:prSet/>
      <dgm:spPr/>
      <dgm:t>
        <a:bodyPr/>
        <a:lstStyle/>
        <a:p>
          <a:endParaRPr lang="ru-RU"/>
        </a:p>
      </dgm:t>
    </dgm:pt>
    <dgm:pt modelId="{36BCD626-AD31-49FE-B0C8-D957A4C0F1CA}" type="sibTrans" cxnId="{0CF8A440-F170-4895-A104-7BE05BC194A5}">
      <dgm:prSet/>
      <dgm:spPr/>
      <dgm:t>
        <a:bodyPr/>
        <a:lstStyle/>
        <a:p>
          <a:endParaRPr lang="ru-RU"/>
        </a:p>
      </dgm:t>
    </dgm:pt>
    <dgm:pt modelId="{42C321A5-1806-49CB-BFFB-322B262D8D9E}" type="pres">
      <dgm:prSet presAssocID="{AC579F52-2E7B-4377-A57F-BA8305ACD3F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FD9996-16BB-418A-A528-FEBD6673EDE9}" type="pres">
      <dgm:prSet presAssocID="{A4B81946-BD52-4994-9E31-A8670EC419B0}" presName="node" presStyleLbl="node1" presStyleIdx="0" presStyleCnt="7" custScaleX="158366" custScaleY="112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BA26B-4883-4620-BD09-514BC2B95AA3}" type="pres">
      <dgm:prSet presAssocID="{A4B81946-BD52-4994-9E31-A8670EC419B0}" presName="spNode" presStyleCnt="0"/>
      <dgm:spPr/>
    </dgm:pt>
    <dgm:pt modelId="{5B763543-45AC-4763-BEA4-F8BA9D97D5C5}" type="pres">
      <dgm:prSet presAssocID="{36BCD626-AD31-49FE-B0C8-D957A4C0F1CA}" presName="sibTrans" presStyleLbl="sibTrans1D1" presStyleIdx="0" presStyleCnt="7"/>
      <dgm:spPr/>
      <dgm:t>
        <a:bodyPr/>
        <a:lstStyle/>
        <a:p>
          <a:endParaRPr lang="ru-RU"/>
        </a:p>
      </dgm:t>
    </dgm:pt>
    <dgm:pt modelId="{39A16608-F364-4056-B10D-F8CDBF48D0F4}" type="pres">
      <dgm:prSet presAssocID="{6C05B002-5E6F-4629-BA78-EABB5E5888EA}" presName="node" presStyleLbl="node1" presStyleIdx="1" presStyleCnt="7" custScaleX="122466" custScaleY="116332" custRadScaleRad="104359" custRadScaleInc="726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386B6B-7A19-46B7-BB65-8E21A392E5BF}" type="pres">
      <dgm:prSet presAssocID="{6C05B002-5E6F-4629-BA78-EABB5E5888EA}" presName="spNode" presStyleCnt="0"/>
      <dgm:spPr/>
    </dgm:pt>
    <dgm:pt modelId="{DB92927C-36B3-40D7-980D-157259427A3D}" type="pres">
      <dgm:prSet presAssocID="{EE6408B0-69D3-49F5-9A4E-A6532AFD2749}" presName="sibTrans" presStyleLbl="sibTrans1D1" presStyleIdx="1" presStyleCnt="7"/>
      <dgm:spPr/>
      <dgm:t>
        <a:bodyPr/>
        <a:lstStyle/>
        <a:p>
          <a:endParaRPr lang="ru-RU"/>
        </a:p>
      </dgm:t>
    </dgm:pt>
    <dgm:pt modelId="{53B2308C-2D67-45C5-AD9C-1D1C87349849}" type="pres">
      <dgm:prSet presAssocID="{032D2079-67D7-481D-B36B-C9482B3E2ADC}" presName="node" presStyleLbl="node1" presStyleIdx="2" presStyleCnt="7" custScaleX="110734" custScaleY="100232" custRadScaleRad="102512" custRadScaleInc="-82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4834F-CAC9-44B4-9C5E-3B817C97F5DA}" type="pres">
      <dgm:prSet presAssocID="{032D2079-67D7-481D-B36B-C9482B3E2ADC}" presName="spNode" presStyleCnt="0"/>
      <dgm:spPr/>
    </dgm:pt>
    <dgm:pt modelId="{FDC493A1-F140-437A-90E4-BAACD948CFE6}" type="pres">
      <dgm:prSet presAssocID="{D925F402-937B-4AA2-8207-4F90A993E5CB}" presName="sibTrans" presStyleLbl="sibTrans1D1" presStyleIdx="2" presStyleCnt="7"/>
      <dgm:spPr/>
      <dgm:t>
        <a:bodyPr/>
        <a:lstStyle/>
        <a:p>
          <a:endParaRPr lang="ru-RU"/>
        </a:p>
      </dgm:t>
    </dgm:pt>
    <dgm:pt modelId="{151EECD6-A84D-4FB9-943B-15A36598118C}" type="pres">
      <dgm:prSet presAssocID="{0B1A7037-06F0-45ED-92D6-19357BEDA617}" presName="node" presStyleLbl="node1" presStyleIdx="3" presStyleCnt="7" custScaleX="122142" custScaleY="123296" custRadScaleRad="100527" custRadScaleInc="-40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C01E6-2230-4073-AB83-6484872D91F6}" type="pres">
      <dgm:prSet presAssocID="{0B1A7037-06F0-45ED-92D6-19357BEDA617}" presName="spNode" presStyleCnt="0"/>
      <dgm:spPr/>
    </dgm:pt>
    <dgm:pt modelId="{9E2EDDAB-ABC9-4C6A-A9EF-5941731F79ED}" type="pres">
      <dgm:prSet presAssocID="{4D3D255E-BF7F-4F7F-89A4-78B4E49B4326}" presName="sibTrans" presStyleLbl="sibTrans1D1" presStyleIdx="3" presStyleCnt="7"/>
      <dgm:spPr/>
      <dgm:t>
        <a:bodyPr/>
        <a:lstStyle/>
        <a:p>
          <a:endParaRPr lang="ru-RU"/>
        </a:p>
      </dgm:t>
    </dgm:pt>
    <dgm:pt modelId="{27FDB83D-1821-49A2-8E7A-FA8A0A3A3D5A}" type="pres">
      <dgm:prSet presAssocID="{46CEA3F0-BCCE-4D71-B31F-8929C93AAD44}" presName="node" presStyleLbl="node1" presStyleIdx="4" presStyleCnt="7" custScaleX="128487" custScaleY="122831" custRadScaleRad="96925" custRadScaleInc="33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1F597-48B1-4E4E-B803-BD3355DD87A3}" type="pres">
      <dgm:prSet presAssocID="{46CEA3F0-BCCE-4D71-B31F-8929C93AAD44}" presName="spNode" presStyleCnt="0"/>
      <dgm:spPr/>
    </dgm:pt>
    <dgm:pt modelId="{2468809E-E165-4A23-859D-0505DB79C5FE}" type="pres">
      <dgm:prSet presAssocID="{806F2338-D686-4D13-B215-B1712212C8E8}" presName="sibTrans" presStyleLbl="sibTrans1D1" presStyleIdx="4" presStyleCnt="7"/>
      <dgm:spPr/>
      <dgm:t>
        <a:bodyPr/>
        <a:lstStyle/>
        <a:p>
          <a:endParaRPr lang="ru-RU"/>
        </a:p>
      </dgm:t>
    </dgm:pt>
    <dgm:pt modelId="{30514721-72E1-48CD-849C-FF1A00432D76}" type="pres">
      <dgm:prSet presAssocID="{DB4DF50D-A846-4AC9-8BC6-AA8969B128F8}" presName="node" presStyleLbl="node1" presStyleIdx="5" presStyleCnt="7" custScaleX="119216" custScaleY="109191" custRadScaleRad="98532" custRadScaleInc="227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E3F341-8DD8-4026-AB5E-F80502736A2F}" type="pres">
      <dgm:prSet presAssocID="{DB4DF50D-A846-4AC9-8BC6-AA8969B128F8}" presName="spNode" presStyleCnt="0"/>
      <dgm:spPr/>
    </dgm:pt>
    <dgm:pt modelId="{582715C3-8F11-448C-B4EC-23EACF8C51C1}" type="pres">
      <dgm:prSet presAssocID="{F27C74CA-D8A3-4593-9D97-410DADC7B8D9}" presName="sibTrans" presStyleLbl="sibTrans1D1" presStyleIdx="5" presStyleCnt="7"/>
      <dgm:spPr/>
      <dgm:t>
        <a:bodyPr/>
        <a:lstStyle/>
        <a:p>
          <a:endParaRPr lang="ru-RU"/>
        </a:p>
      </dgm:t>
    </dgm:pt>
    <dgm:pt modelId="{8BABCC10-6DCE-4600-817F-64B65E739B4B}" type="pres">
      <dgm:prSet presAssocID="{6D518505-DF35-4A3D-B0EC-8288885F9B47}" presName="node" presStyleLbl="node1" presStyleIdx="6" presStyleCnt="7" custScaleX="123680" custScaleY="111114" custRadScaleRad="98706" custRadScaleInc="-130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BD385-0B82-492A-BB35-793E62D8D195}" type="pres">
      <dgm:prSet presAssocID="{6D518505-DF35-4A3D-B0EC-8288885F9B47}" presName="spNode" presStyleCnt="0"/>
      <dgm:spPr/>
    </dgm:pt>
    <dgm:pt modelId="{DC12B9BA-90C0-41A8-9F92-0FB30CB6DD2B}" type="pres">
      <dgm:prSet presAssocID="{E9F4FCD3-A1F3-4BE0-BDBF-27E4680125C2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139A5DBF-1CAB-4141-BEDC-A53814841DBE}" srcId="{AC579F52-2E7B-4377-A57F-BA8305ACD3FC}" destId="{6C05B002-5E6F-4629-BA78-EABB5E5888EA}" srcOrd="1" destOrd="0" parTransId="{EA401B56-EE9F-4CFC-9877-99442E80A3BD}" sibTransId="{EE6408B0-69D3-49F5-9A4E-A6532AFD2749}"/>
    <dgm:cxn modelId="{236BE4CA-734C-49F4-9E5C-947C16A687C2}" type="presOf" srcId="{E9F4FCD3-A1F3-4BE0-BDBF-27E4680125C2}" destId="{DC12B9BA-90C0-41A8-9F92-0FB30CB6DD2B}" srcOrd="0" destOrd="0" presId="urn:microsoft.com/office/officeart/2005/8/layout/cycle6"/>
    <dgm:cxn modelId="{BBA1DC59-418C-4D8A-BDA4-74D225069F52}" srcId="{AC579F52-2E7B-4377-A57F-BA8305ACD3FC}" destId="{032D2079-67D7-481D-B36B-C9482B3E2ADC}" srcOrd="2" destOrd="0" parTransId="{AA85C248-7D36-4760-AC5E-38D4C6DC9C81}" sibTransId="{D925F402-937B-4AA2-8207-4F90A993E5CB}"/>
    <dgm:cxn modelId="{92D09B97-58CF-4B3E-A1E0-8E1D4B011FEA}" type="presOf" srcId="{AC579F52-2E7B-4377-A57F-BA8305ACD3FC}" destId="{42C321A5-1806-49CB-BFFB-322B262D8D9E}" srcOrd="0" destOrd="0" presId="urn:microsoft.com/office/officeart/2005/8/layout/cycle6"/>
    <dgm:cxn modelId="{1F49D532-A023-4A31-A806-EA3E48A37215}" type="presOf" srcId="{A4B81946-BD52-4994-9E31-A8670EC419B0}" destId="{37FD9996-16BB-418A-A528-FEBD6673EDE9}" srcOrd="0" destOrd="0" presId="urn:microsoft.com/office/officeart/2005/8/layout/cycle6"/>
    <dgm:cxn modelId="{491707A1-FFCC-49D6-9134-A8BA1AA04E40}" type="presOf" srcId="{EE6408B0-69D3-49F5-9A4E-A6532AFD2749}" destId="{DB92927C-36B3-40D7-980D-157259427A3D}" srcOrd="0" destOrd="0" presId="urn:microsoft.com/office/officeart/2005/8/layout/cycle6"/>
    <dgm:cxn modelId="{9D5687F9-C4D3-484C-8662-7404AA3427D7}" srcId="{AC579F52-2E7B-4377-A57F-BA8305ACD3FC}" destId="{0B1A7037-06F0-45ED-92D6-19357BEDA617}" srcOrd="3" destOrd="0" parTransId="{86B043CB-84F3-4F02-9CA3-DF267BAC615D}" sibTransId="{4D3D255E-BF7F-4F7F-89A4-78B4E49B4326}"/>
    <dgm:cxn modelId="{AE007054-A9F2-46F7-A3F2-2F462B221AC4}" type="presOf" srcId="{0B1A7037-06F0-45ED-92D6-19357BEDA617}" destId="{151EECD6-A84D-4FB9-943B-15A36598118C}" srcOrd="0" destOrd="0" presId="urn:microsoft.com/office/officeart/2005/8/layout/cycle6"/>
    <dgm:cxn modelId="{C5A1B27A-E998-45AA-A4C5-00041EE7BB0D}" type="presOf" srcId="{DB4DF50D-A846-4AC9-8BC6-AA8969B128F8}" destId="{30514721-72E1-48CD-849C-FF1A00432D76}" srcOrd="0" destOrd="0" presId="urn:microsoft.com/office/officeart/2005/8/layout/cycle6"/>
    <dgm:cxn modelId="{CCD18C8E-F51E-4AEC-8A43-1BA97A2A0CDE}" type="presOf" srcId="{46CEA3F0-BCCE-4D71-B31F-8929C93AAD44}" destId="{27FDB83D-1821-49A2-8E7A-FA8A0A3A3D5A}" srcOrd="0" destOrd="0" presId="urn:microsoft.com/office/officeart/2005/8/layout/cycle6"/>
    <dgm:cxn modelId="{F682ED15-962C-48FB-B4FA-4A3C6AA57CDD}" type="presOf" srcId="{6D518505-DF35-4A3D-B0EC-8288885F9B47}" destId="{8BABCC10-6DCE-4600-817F-64B65E739B4B}" srcOrd="0" destOrd="0" presId="urn:microsoft.com/office/officeart/2005/8/layout/cycle6"/>
    <dgm:cxn modelId="{4EA16F2A-478A-4A37-BD08-46453EC71C06}" srcId="{AC579F52-2E7B-4377-A57F-BA8305ACD3FC}" destId="{46CEA3F0-BCCE-4D71-B31F-8929C93AAD44}" srcOrd="4" destOrd="0" parTransId="{E301FD97-E92E-4CBE-AB1A-804A3844CC34}" sibTransId="{806F2338-D686-4D13-B215-B1712212C8E8}"/>
    <dgm:cxn modelId="{82512328-A8E2-43D1-BD0D-F22ADC5F5D83}" type="presOf" srcId="{4D3D255E-BF7F-4F7F-89A4-78B4E49B4326}" destId="{9E2EDDAB-ABC9-4C6A-A9EF-5941731F79ED}" srcOrd="0" destOrd="0" presId="urn:microsoft.com/office/officeart/2005/8/layout/cycle6"/>
    <dgm:cxn modelId="{1F61FDC9-5B28-45AB-A473-19E887318E66}" srcId="{AC579F52-2E7B-4377-A57F-BA8305ACD3FC}" destId="{DB4DF50D-A846-4AC9-8BC6-AA8969B128F8}" srcOrd="5" destOrd="0" parTransId="{FCA60535-4219-456F-9571-34D0F858478D}" sibTransId="{F27C74CA-D8A3-4593-9D97-410DADC7B8D9}"/>
    <dgm:cxn modelId="{51320862-F23D-4CA0-89A1-6D73A8376DC3}" type="presOf" srcId="{36BCD626-AD31-49FE-B0C8-D957A4C0F1CA}" destId="{5B763543-45AC-4763-BEA4-F8BA9D97D5C5}" srcOrd="0" destOrd="0" presId="urn:microsoft.com/office/officeart/2005/8/layout/cycle6"/>
    <dgm:cxn modelId="{0CF8A440-F170-4895-A104-7BE05BC194A5}" srcId="{AC579F52-2E7B-4377-A57F-BA8305ACD3FC}" destId="{A4B81946-BD52-4994-9E31-A8670EC419B0}" srcOrd="0" destOrd="0" parTransId="{16620740-7D20-458A-99FB-83A35457B0D9}" sibTransId="{36BCD626-AD31-49FE-B0C8-D957A4C0F1CA}"/>
    <dgm:cxn modelId="{36585AE8-9F5E-48A5-8B6F-62CD920856E0}" type="presOf" srcId="{806F2338-D686-4D13-B215-B1712212C8E8}" destId="{2468809E-E165-4A23-859D-0505DB79C5FE}" srcOrd="0" destOrd="0" presId="urn:microsoft.com/office/officeart/2005/8/layout/cycle6"/>
    <dgm:cxn modelId="{67631763-6F9A-43CF-985B-3285B8FD83FC}" type="presOf" srcId="{6C05B002-5E6F-4629-BA78-EABB5E5888EA}" destId="{39A16608-F364-4056-B10D-F8CDBF48D0F4}" srcOrd="0" destOrd="0" presId="urn:microsoft.com/office/officeart/2005/8/layout/cycle6"/>
    <dgm:cxn modelId="{9CE91B4D-C052-464B-B7E3-48A9469D22CA}" type="presOf" srcId="{F27C74CA-D8A3-4593-9D97-410DADC7B8D9}" destId="{582715C3-8F11-448C-B4EC-23EACF8C51C1}" srcOrd="0" destOrd="0" presId="urn:microsoft.com/office/officeart/2005/8/layout/cycle6"/>
    <dgm:cxn modelId="{84F03226-DDA4-449F-B0A4-57F0698E4911}" type="presOf" srcId="{032D2079-67D7-481D-B36B-C9482B3E2ADC}" destId="{53B2308C-2D67-45C5-AD9C-1D1C87349849}" srcOrd="0" destOrd="0" presId="urn:microsoft.com/office/officeart/2005/8/layout/cycle6"/>
    <dgm:cxn modelId="{89133E29-7F05-4ED4-A73E-2788AFD31B31}" srcId="{AC579F52-2E7B-4377-A57F-BA8305ACD3FC}" destId="{6D518505-DF35-4A3D-B0EC-8288885F9B47}" srcOrd="6" destOrd="0" parTransId="{683C7722-9DEE-4DC8-A9E7-1BC0D4D497DF}" sibTransId="{E9F4FCD3-A1F3-4BE0-BDBF-27E4680125C2}"/>
    <dgm:cxn modelId="{EFACF1AE-35BD-4134-835A-8F60551DF788}" type="presOf" srcId="{D925F402-937B-4AA2-8207-4F90A993E5CB}" destId="{FDC493A1-F140-437A-90E4-BAACD948CFE6}" srcOrd="0" destOrd="0" presId="urn:microsoft.com/office/officeart/2005/8/layout/cycle6"/>
    <dgm:cxn modelId="{139B3595-5C1D-4BB8-8D56-49B25CA0DDE0}" type="presParOf" srcId="{42C321A5-1806-49CB-BFFB-322B262D8D9E}" destId="{37FD9996-16BB-418A-A528-FEBD6673EDE9}" srcOrd="0" destOrd="0" presId="urn:microsoft.com/office/officeart/2005/8/layout/cycle6"/>
    <dgm:cxn modelId="{BC6BA61A-1190-4D41-846D-DE839F323A87}" type="presParOf" srcId="{42C321A5-1806-49CB-BFFB-322B262D8D9E}" destId="{F79BA26B-4883-4620-BD09-514BC2B95AA3}" srcOrd="1" destOrd="0" presId="urn:microsoft.com/office/officeart/2005/8/layout/cycle6"/>
    <dgm:cxn modelId="{6C7DDEC7-AD83-4448-BC32-6F293C53191E}" type="presParOf" srcId="{42C321A5-1806-49CB-BFFB-322B262D8D9E}" destId="{5B763543-45AC-4763-BEA4-F8BA9D97D5C5}" srcOrd="2" destOrd="0" presId="urn:microsoft.com/office/officeart/2005/8/layout/cycle6"/>
    <dgm:cxn modelId="{67269094-51CF-4466-B32B-F29FBFFE0CD3}" type="presParOf" srcId="{42C321A5-1806-49CB-BFFB-322B262D8D9E}" destId="{39A16608-F364-4056-B10D-F8CDBF48D0F4}" srcOrd="3" destOrd="0" presId="urn:microsoft.com/office/officeart/2005/8/layout/cycle6"/>
    <dgm:cxn modelId="{F92E5B36-1511-47B6-8E2C-C1530D791D41}" type="presParOf" srcId="{42C321A5-1806-49CB-BFFB-322B262D8D9E}" destId="{61386B6B-7A19-46B7-BB65-8E21A392E5BF}" srcOrd="4" destOrd="0" presId="urn:microsoft.com/office/officeart/2005/8/layout/cycle6"/>
    <dgm:cxn modelId="{9A78456A-0C24-4AA2-9652-C975FE36E02E}" type="presParOf" srcId="{42C321A5-1806-49CB-BFFB-322B262D8D9E}" destId="{DB92927C-36B3-40D7-980D-157259427A3D}" srcOrd="5" destOrd="0" presId="urn:microsoft.com/office/officeart/2005/8/layout/cycle6"/>
    <dgm:cxn modelId="{DAFBE426-6BB2-4491-87CE-880CBC68353B}" type="presParOf" srcId="{42C321A5-1806-49CB-BFFB-322B262D8D9E}" destId="{53B2308C-2D67-45C5-AD9C-1D1C87349849}" srcOrd="6" destOrd="0" presId="urn:microsoft.com/office/officeart/2005/8/layout/cycle6"/>
    <dgm:cxn modelId="{F9E24CD6-49CE-4217-8EBE-2CF85328D5DB}" type="presParOf" srcId="{42C321A5-1806-49CB-BFFB-322B262D8D9E}" destId="{6214834F-CAC9-44B4-9C5E-3B817C97F5DA}" srcOrd="7" destOrd="0" presId="urn:microsoft.com/office/officeart/2005/8/layout/cycle6"/>
    <dgm:cxn modelId="{55016492-624E-48E7-A8CD-68D581590A88}" type="presParOf" srcId="{42C321A5-1806-49CB-BFFB-322B262D8D9E}" destId="{FDC493A1-F140-437A-90E4-BAACD948CFE6}" srcOrd="8" destOrd="0" presId="urn:microsoft.com/office/officeart/2005/8/layout/cycle6"/>
    <dgm:cxn modelId="{07FA2686-A6D1-4D94-A7AD-1C66551265FA}" type="presParOf" srcId="{42C321A5-1806-49CB-BFFB-322B262D8D9E}" destId="{151EECD6-A84D-4FB9-943B-15A36598118C}" srcOrd="9" destOrd="0" presId="urn:microsoft.com/office/officeart/2005/8/layout/cycle6"/>
    <dgm:cxn modelId="{584574CD-30C9-47CE-B90E-074E3CB0941E}" type="presParOf" srcId="{42C321A5-1806-49CB-BFFB-322B262D8D9E}" destId="{AD6C01E6-2230-4073-AB83-6484872D91F6}" srcOrd="10" destOrd="0" presId="urn:microsoft.com/office/officeart/2005/8/layout/cycle6"/>
    <dgm:cxn modelId="{FBD77844-A3E7-424B-9CFA-DC6AE50A26A7}" type="presParOf" srcId="{42C321A5-1806-49CB-BFFB-322B262D8D9E}" destId="{9E2EDDAB-ABC9-4C6A-A9EF-5941731F79ED}" srcOrd="11" destOrd="0" presId="urn:microsoft.com/office/officeart/2005/8/layout/cycle6"/>
    <dgm:cxn modelId="{4FF9E8E5-F00D-40E2-8F74-E6F8A6457F90}" type="presParOf" srcId="{42C321A5-1806-49CB-BFFB-322B262D8D9E}" destId="{27FDB83D-1821-49A2-8E7A-FA8A0A3A3D5A}" srcOrd="12" destOrd="0" presId="urn:microsoft.com/office/officeart/2005/8/layout/cycle6"/>
    <dgm:cxn modelId="{5B396F5C-B051-4293-A41F-37FDB76FB213}" type="presParOf" srcId="{42C321A5-1806-49CB-BFFB-322B262D8D9E}" destId="{64C1F597-48B1-4E4E-B803-BD3355DD87A3}" srcOrd="13" destOrd="0" presId="urn:microsoft.com/office/officeart/2005/8/layout/cycle6"/>
    <dgm:cxn modelId="{D006935C-521A-4997-A5D9-4A91E55EED4A}" type="presParOf" srcId="{42C321A5-1806-49CB-BFFB-322B262D8D9E}" destId="{2468809E-E165-4A23-859D-0505DB79C5FE}" srcOrd="14" destOrd="0" presId="urn:microsoft.com/office/officeart/2005/8/layout/cycle6"/>
    <dgm:cxn modelId="{0EA36097-4F6B-4FB4-BBB8-82A75C7722B4}" type="presParOf" srcId="{42C321A5-1806-49CB-BFFB-322B262D8D9E}" destId="{30514721-72E1-48CD-849C-FF1A00432D76}" srcOrd="15" destOrd="0" presId="urn:microsoft.com/office/officeart/2005/8/layout/cycle6"/>
    <dgm:cxn modelId="{CD50305D-4C5A-44F3-A194-F3E03FF08384}" type="presParOf" srcId="{42C321A5-1806-49CB-BFFB-322B262D8D9E}" destId="{ECE3F341-8DD8-4026-AB5E-F80502736A2F}" srcOrd="16" destOrd="0" presId="urn:microsoft.com/office/officeart/2005/8/layout/cycle6"/>
    <dgm:cxn modelId="{F46AA676-6740-46C3-8CD5-0BF769C3E2B9}" type="presParOf" srcId="{42C321A5-1806-49CB-BFFB-322B262D8D9E}" destId="{582715C3-8F11-448C-B4EC-23EACF8C51C1}" srcOrd="17" destOrd="0" presId="urn:microsoft.com/office/officeart/2005/8/layout/cycle6"/>
    <dgm:cxn modelId="{5A8EEF5A-B77D-4E4F-B097-DEFED2808943}" type="presParOf" srcId="{42C321A5-1806-49CB-BFFB-322B262D8D9E}" destId="{8BABCC10-6DCE-4600-817F-64B65E739B4B}" srcOrd="18" destOrd="0" presId="urn:microsoft.com/office/officeart/2005/8/layout/cycle6"/>
    <dgm:cxn modelId="{CCB993D5-584B-459A-A685-046E77071747}" type="presParOf" srcId="{42C321A5-1806-49CB-BFFB-322B262D8D9E}" destId="{FD9BD385-0B82-492A-BB35-793E62D8D195}" srcOrd="19" destOrd="0" presId="urn:microsoft.com/office/officeart/2005/8/layout/cycle6"/>
    <dgm:cxn modelId="{48D56F69-8466-4B11-86EB-6CE7232736A2}" type="presParOf" srcId="{42C321A5-1806-49CB-BFFB-322B262D8D9E}" destId="{DC12B9BA-90C0-41A8-9F92-0FB30CB6DD2B}" srcOrd="20" destOrd="0" presId="urn:microsoft.com/office/officeart/2005/8/layout/cycle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4622A1-8443-4F12-BF92-25A682AACF9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9F3BC7-9DB7-49C1-BB75-063AF0DB5B29}">
      <dgm:prSet custT="1"/>
      <dgm:spPr>
        <a:solidFill>
          <a:schemeClr val="tx2">
            <a:lumMod val="25000"/>
            <a:lumOff val="75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Интерактивные выставки, виртуальные экскурсии и медиа-обзоры, фестивали фильмов, интернет-эфиры и </a:t>
          </a:r>
          <a:r>
            <a:rPr lang="ru-RU" sz="1600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видеомосты</a:t>
          </a:r>
          <a:r>
            <a:rPr lang="ru-RU" sz="16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видеопрезентации</a:t>
          </a:r>
          <a:r>
            <a:rPr lang="ru-RU" sz="16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, слайд-рассказы</a:t>
          </a:r>
          <a:endParaRPr lang="ru-RU" sz="16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6649141-6BF9-4FCD-9D97-EB2F6EF3D38E}" type="parTrans" cxnId="{2D8CA638-4382-4DE9-86B7-8593E66D72A7}">
      <dgm:prSet/>
      <dgm:spPr/>
      <dgm:t>
        <a:bodyPr/>
        <a:lstStyle/>
        <a:p>
          <a:endParaRPr lang="ru-RU"/>
        </a:p>
      </dgm:t>
    </dgm:pt>
    <dgm:pt modelId="{833FF7D7-691E-4E7C-82FA-64D76845A16D}" type="sibTrans" cxnId="{2D8CA638-4382-4DE9-86B7-8593E66D72A7}">
      <dgm:prSet/>
      <dgm:spPr/>
      <dgm:t>
        <a:bodyPr/>
        <a:lstStyle/>
        <a:p>
          <a:endParaRPr lang="ru-RU"/>
        </a:p>
      </dgm:t>
    </dgm:pt>
    <dgm:pt modelId="{875090F9-0455-4D83-B08C-811DDDD5AB49}">
      <dgm:prSet/>
      <dgm:spPr>
        <a:solidFill>
          <a:schemeClr val="tx2">
            <a:lumMod val="25000"/>
            <a:lumOff val="75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Создание </a:t>
          </a:r>
          <a:r>
            <a:rPr lang="ru-RU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буктрейлеров</a:t>
          </a:r>
          <a:r>
            <a:rPr lang="ru-RU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95BA462-CFC9-4125-BAD4-9CAFEAD67CCB}" type="parTrans" cxnId="{DBB56C2F-A7D9-4E10-84CE-A52938DE7564}">
      <dgm:prSet/>
      <dgm:spPr/>
      <dgm:t>
        <a:bodyPr/>
        <a:lstStyle/>
        <a:p>
          <a:endParaRPr lang="ru-RU"/>
        </a:p>
      </dgm:t>
    </dgm:pt>
    <dgm:pt modelId="{763FDE13-06AD-4251-90B9-F6C1A731EC5B}" type="sibTrans" cxnId="{DBB56C2F-A7D9-4E10-84CE-A52938DE7564}">
      <dgm:prSet/>
      <dgm:spPr/>
      <dgm:t>
        <a:bodyPr/>
        <a:lstStyle/>
        <a:p>
          <a:endParaRPr lang="ru-RU"/>
        </a:p>
      </dgm:t>
    </dgm:pt>
    <dgm:pt modelId="{041906D0-A68C-42F6-8D23-23410A491387}">
      <dgm:prSet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Создание веб-страницы</a:t>
          </a:r>
          <a:endParaRPr lang="ru-RU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FA69D4-5673-438F-869D-968BFAF46D85}" type="parTrans" cxnId="{422A613A-CCC9-461C-A321-C2389800BD6B}">
      <dgm:prSet/>
      <dgm:spPr/>
      <dgm:t>
        <a:bodyPr/>
        <a:lstStyle/>
        <a:p>
          <a:endParaRPr lang="ru-RU"/>
        </a:p>
      </dgm:t>
    </dgm:pt>
    <dgm:pt modelId="{2C05B561-D79B-4224-A5CD-D80A46F9EBD9}" type="sibTrans" cxnId="{422A613A-CCC9-461C-A321-C2389800BD6B}">
      <dgm:prSet/>
      <dgm:spPr/>
      <dgm:t>
        <a:bodyPr/>
        <a:lstStyle/>
        <a:p>
          <a:endParaRPr lang="ru-RU"/>
        </a:p>
      </dgm:t>
    </dgm:pt>
    <dgm:pt modelId="{42C27614-2567-4696-B43D-6D8779E91139}">
      <dgm:prSet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Социальные сети </a:t>
          </a:r>
          <a:endParaRPr lang="ru-RU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894EC4B-C8E3-492B-9077-B146C3942198}" type="parTrans" cxnId="{B56D77D8-2A03-4DE4-B87F-D5049D15E2E3}">
      <dgm:prSet/>
      <dgm:spPr/>
      <dgm:t>
        <a:bodyPr/>
        <a:lstStyle/>
        <a:p>
          <a:endParaRPr lang="ru-RU"/>
        </a:p>
      </dgm:t>
    </dgm:pt>
    <dgm:pt modelId="{686F41E8-1FCB-44DE-AE6E-55912CC7AD20}" type="sibTrans" cxnId="{B56D77D8-2A03-4DE4-B87F-D5049D15E2E3}">
      <dgm:prSet/>
      <dgm:spPr/>
      <dgm:t>
        <a:bodyPr/>
        <a:lstStyle/>
        <a:p>
          <a:endParaRPr lang="ru-RU"/>
        </a:p>
      </dgm:t>
    </dgm:pt>
    <dgm:pt modelId="{44FE5E64-82A2-47BF-8F20-59D5B15FF58F}" type="pres">
      <dgm:prSet presAssocID="{C84622A1-8443-4F12-BF92-25A682AACF9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1AA395-AD31-492B-8F1D-131CCFE2568F}" type="pres">
      <dgm:prSet presAssocID="{A79F3BC7-9DB7-49C1-BB75-063AF0DB5B29}" presName="parentLin" presStyleCnt="0"/>
      <dgm:spPr/>
    </dgm:pt>
    <dgm:pt modelId="{4C631FA7-7420-4FCE-8C53-0A00B0819E0E}" type="pres">
      <dgm:prSet presAssocID="{A79F3BC7-9DB7-49C1-BB75-063AF0DB5B2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FF35167-34D5-433F-8DBA-FADE9B4AB56F}" type="pres">
      <dgm:prSet presAssocID="{A79F3BC7-9DB7-49C1-BB75-063AF0DB5B29}" presName="parentText" presStyleLbl="node1" presStyleIdx="0" presStyleCnt="4" custScaleY="1533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1066A8-0D96-43BE-9FDB-0328E418A05D}" type="pres">
      <dgm:prSet presAssocID="{A79F3BC7-9DB7-49C1-BB75-063AF0DB5B29}" presName="negativeSpace" presStyleCnt="0"/>
      <dgm:spPr/>
    </dgm:pt>
    <dgm:pt modelId="{1ACE2CCD-B395-453A-BE4A-F508CDE551A9}" type="pres">
      <dgm:prSet presAssocID="{A79F3BC7-9DB7-49C1-BB75-063AF0DB5B29}" presName="childText" presStyleLbl="conFgAcc1" presStyleIdx="0" presStyleCnt="4">
        <dgm:presLayoutVars>
          <dgm:bulletEnabled val="1"/>
        </dgm:presLayoutVars>
      </dgm:prSet>
      <dgm:spPr/>
    </dgm:pt>
    <dgm:pt modelId="{8ED01BC1-D43E-4668-992A-DDC8022DD0D4}" type="pres">
      <dgm:prSet presAssocID="{833FF7D7-691E-4E7C-82FA-64D76845A16D}" presName="spaceBetweenRectangles" presStyleCnt="0"/>
      <dgm:spPr/>
    </dgm:pt>
    <dgm:pt modelId="{7BE06DB7-97F0-455A-BC83-171D95F9C0E8}" type="pres">
      <dgm:prSet presAssocID="{875090F9-0455-4D83-B08C-811DDDD5AB49}" presName="parentLin" presStyleCnt="0"/>
      <dgm:spPr/>
    </dgm:pt>
    <dgm:pt modelId="{A9058873-3564-4D34-9109-7408CD45AFFF}" type="pres">
      <dgm:prSet presAssocID="{875090F9-0455-4D83-B08C-811DDDD5AB4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EC52EB2-01CE-4A02-A8E8-0BEBE0A817F7}" type="pres">
      <dgm:prSet presAssocID="{875090F9-0455-4D83-B08C-811DDDD5AB49}" presName="parentText" presStyleLbl="node1" presStyleIdx="1" presStyleCnt="4" custScaleY="124334" custLinFactNeighborX="7512" custLinFactNeighborY="-16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4DF40-2CF7-4B2A-8AE5-F502A43CFD23}" type="pres">
      <dgm:prSet presAssocID="{875090F9-0455-4D83-B08C-811DDDD5AB49}" presName="negativeSpace" presStyleCnt="0"/>
      <dgm:spPr/>
    </dgm:pt>
    <dgm:pt modelId="{0E4F530D-EC8C-4F6E-84AD-69161FE5D2DF}" type="pres">
      <dgm:prSet presAssocID="{875090F9-0455-4D83-B08C-811DDDD5AB49}" presName="childText" presStyleLbl="conFgAcc1" presStyleIdx="1" presStyleCnt="4">
        <dgm:presLayoutVars>
          <dgm:bulletEnabled val="1"/>
        </dgm:presLayoutVars>
      </dgm:prSet>
      <dgm:spPr/>
    </dgm:pt>
    <dgm:pt modelId="{3D14664E-71DF-40D6-AECC-189C0B31DC14}" type="pres">
      <dgm:prSet presAssocID="{763FDE13-06AD-4251-90B9-F6C1A731EC5B}" presName="spaceBetweenRectangles" presStyleCnt="0"/>
      <dgm:spPr/>
    </dgm:pt>
    <dgm:pt modelId="{0EDF2997-BB13-4575-83CE-4778D7EFAE9A}" type="pres">
      <dgm:prSet presAssocID="{42C27614-2567-4696-B43D-6D8779E91139}" presName="parentLin" presStyleCnt="0"/>
      <dgm:spPr/>
    </dgm:pt>
    <dgm:pt modelId="{4F454B8F-8A63-40AF-9731-967ADC5AF657}" type="pres">
      <dgm:prSet presAssocID="{42C27614-2567-4696-B43D-6D8779E9113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0D4AAA3F-CF82-41F8-80E9-A622DB340B26}" type="pres">
      <dgm:prSet presAssocID="{42C27614-2567-4696-B43D-6D8779E91139}" presName="parentText" presStyleLbl="node1" presStyleIdx="2" presStyleCnt="4" custScaleY="1340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023FC-00D2-4924-89F2-36505E9618B1}" type="pres">
      <dgm:prSet presAssocID="{42C27614-2567-4696-B43D-6D8779E91139}" presName="negativeSpace" presStyleCnt="0"/>
      <dgm:spPr/>
    </dgm:pt>
    <dgm:pt modelId="{6E3830F2-5863-4052-93DE-DAE8553C5F03}" type="pres">
      <dgm:prSet presAssocID="{42C27614-2567-4696-B43D-6D8779E91139}" presName="childText" presStyleLbl="conFgAcc1" presStyleIdx="2" presStyleCnt="4">
        <dgm:presLayoutVars>
          <dgm:bulletEnabled val="1"/>
        </dgm:presLayoutVars>
      </dgm:prSet>
      <dgm:spPr/>
    </dgm:pt>
    <dgm:pt modelId="{30B6A9B7-7603-45D7-928A-E89784FE63E0}" type="pres">
      <dgm:prSet presAssocID="{686F41E8-1FCB-44DE-AE6E-55912CC7AD20}" presName="spaceBetweenRectangles" presStyleCnt="0"/>
      <dgm:spPr/>
    </dgm:pt>
    <dgm:pt modelId="{328098A9-26B5-4146-AAAC-42057896E146}" type="pres">
      <dgm:prSet presAssocID="{041906D0-A68C-42F6-8D23-23410A491387}" presName="parentLin" presStyleCnt="0"/>
      <dgm:spPr/>
    </dgm:pt>
    <dgm:pt modelId="{CE69E6BC-2775-4422-A15C-216364F0D244}" type="pres">
      <dgm:prSet presAssocID="{041906D0-A68C-42F6-8D23-23410A491387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6987D3FB-B6C4-4328-8630-68A7B5217E4D}" type="pres">
      <dgm:prSet presAssocID="{041906D0-A68C-42F6-8D23-23410A491387}" presName="parentText" presStyleLbl="node1" presStyleIdx="3" presStyleCnt="4" custScaleY="1135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15939-29BF-4343-A389-D1EE87249C36}" type="pres">
      <dgm:prSet presAssocID="{041906D0-A68C-42F6-8D23-23410A491387}" presName="negativeSpace" presStyleCnt="0"/>
      <dgm:spPr/>
    </dgm:pt>
    <dgm:pt modelId="{BA7E6C17-F03E-4D38-82A4-09D7643C361C}" type="pres">
      <dgm:prSet presAssocID="{041906D0-A68C-42F6-8D23-23410A49138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9A51C309-C9FA-4726-84A4-1A896ABFE229}" type="presOf" srcId="{A79F3BC7-9DB7-49C1-BB75-063AF0DB5B29}" destId="{4C631FA7-7420-4FCE-8C53-0A00B0819E0E}" srcOrd="0" destOrd="0" presId="urn:microsoft.com/office/officeart/2005/8/layout/list1"/>
    <dgm:cxn modelId="{F39031DD-A724-4257-8FC8-C2C3DC7A3D59}" type="presOf" srcId="{875090F9-0455-4D83-B08C-811DDDD5AB49}" destId="{A9058873-3564-4D34-9109-7408CD45AFFF}" srcOrd="0" destOrd="0" presId="urn:microsoft.com/office/officeart/2005/8/layout/list1"/>
    <dgm:cxn modelId="{4ADB73D2-9C17-4F36-8B9B-009DB261C890}" type="presOf" srcId="{42C27614-2567-4696-B43D-6D8779E91139}" destId="{0D4AAA3F-CF82-41F8-80E9-A622DB340B26}" srcOrd="1" destOrd="0" presId="urn:microsoft.com/office/officeart/2005/8/layout/list1"/>
    <dgm:cxn modelId="{DBB56C2F-A7D9-4E10-84CE-A52938DE7564}" srcId="{C84622A1-8443-4F12-BF92-25A682AACF94}" destId="{875090F9-0455-4D83-B08C-811DDDD5AB49}" srcOrd="1" destOrd="0" parTransId="{895BA462-CFC9-4125-BAD4-9CAFEAD67CCB}" sibTransId="{763FDE13-06AD-4251-90B9-F6C1A731EC5B}"/>
    <dgm:cxn modelId="{2D8CA638-4382-4DE9-86B7-8593E66D72A7}" srcId="{C84622A1-8443-4F12-BF92-25A682AACF94}" destId="{A79F3BC7-9DB7-49C1-BB75-063AF0DB5B29}" srcOrd="0" destOrd="0" parTransId="{96649141-6BF9-4FCD-9D97-EB2F6EF3D38E}" sibTransId="{833FF7D7-691E-4E7C-82FA-64D76845A16D}"/>
    <dgm:cxn modelId="{E6ED67FE-535C-4DD9-81FA-9D1E773A8328}" type="presOf" srcId="{A79F3BC7-9DB7-49C1-BB75-063AF0DB5B29}" destId="{8FF35167-34D5-433F-8DBA-FADE9B4AB56F}" srcOrd="1" destOrd="0" presId="urn:microsoft.com/office/officeart/2005/8/layout/list1"/>
    <dgm:cxn modelId="{30987113-F7C8-46F6-8959-12D99B692119}" type="presOf" srcId="{C84622A1-8443-4F12-BF92-25A682AACF94}" destId="{44FE5E64-82A2-47BF-8F20-59D5B15FF58F}" srcOrd="0" destOrd="0" presId="urn:microsoft.com/office/officeart/2005/8/layout/list1"/>
    <dgm:cxn modelId="{422A613A-CCC9-461C-A321-C2389800BD6B}" srcId="{C84622A1-8443-4F12-BF92-25A682AACF94}" destId="{041906D0-A68C-42F6-8D23-23410A491387}" srcOrd="3" destOrd="0" parTransId="{6FFA69D4-5673-438F-869D-968BFAF46D85}" sibTransId="{2C05B561-D79B-4224-A5CD-D80A46F9EBD9}"/>
    <dgm:cxn modelId="{D264627A-BB84-4F4A-8F82-496520E3E635}" type="presOf" srcId="{041906D0-A68C-42F6-8D23-23410A491387}" destId="{6987D3FB-B6C4-4328-8630-68A7B5217E4D}" srcOrd="1" destOrd="0" presId="urn:microsoft.com/office/officeart/2005/8/layout/list1"/>
    <dgm:cxn modelId="{D8D6B3B8-5576-4C31-BDA0-7D2DBAA36454}" type="presOf" srcId="{42C27614-2567-4696-B43D-6D8779E91139}" destId="{4F454B8F-8A63-40AF-9731-967ADC5AF657}" srcOrd="0" destOrd="0" presId="urn:microsoft.com/office/officeart/2005/8/layout/list1"/>
    <dgm:cxn modelId="{DAF459FA-B4B1-41C1-BB95-232B0987F055}" type="presOf" srcId="{875090F9-0455-4D83-B08C-811DDDD5AB49}" destId="{DEC52EB2-01CE-4A02-A8E8-0BEBE0A817F7}" srcOrd="1" destOrd="0" presId="urn:microsoft.com/office/officeart/2005/8/layout/list1"/>
    <dgm:cxn modelId="{09B7FB07-843E-4577-80E9-CA9279D8E727}" type="presOf" srcId="{041906D0-A68C-42F6-8D23-23410A491387}" destId="{CE69E6BC-2775-4422-A15C-216364F0D244}" srcOrd="0" destOrd="0" presId="urn:microsoft.com/office/officeart/2005/8/layout/list1"/>
    <dgm:cxn modelId="{B56D77D8-2A03-4DE4-B87F-D5049D15E2E3}" srcId="{C84622A1-8443-4F12-BF92-25A682AACF94}" destId="{42C27614-2567-4696-B43D-6D8779E91139}" srcOrd="2" destOrd="0" parTransId="{5894EC4B-C8E3-492B-9077-B146C3942198}" sibTransId="{686F41E8-1FCB-44DE-AE6E-55912CC7AD20}"/>
    <dgm:cxn modelId="{BF5737C8-2868-4F61-86C4-2D7D2302C79C}" type="presParOf" srcId="{44FE5E64-82A2-47BF-8F20-59D5B15FF58F}" destId="{BE1AA395-AD31-492B-8F1D-131CCFE2568F}" srcOrd="0" destOrd="0" presId="urn:microsoft.com/office/officeart/2005/8/layout/list1"/>
    <dgm:cxn modelId="{DD70AAD8-3474-4A0A-AB67-4CBE0701E55A}" type="presParOf" srcId="{BE1AA395-AD31-492B-8F1D-131CCFE2568F}" destId="{4C631FA7-7420-4FCE-8C53-0A00B0819E0E}" srcOrd="0" destOrd="0" presId="urn:microsoft.com/office/officeart/2005/8/layout/list1"/>
    <dgm:cxn modelId="{180B753B-3870-492B-A454-081E750629E6}" type="presParOf" srcId="{BE1AA395-AD31-492B-8F1D-131CCFE2568F}" destId="{8FF35167-34D5-433F-8DBA-FADE9B4AB56F}" srcOrd="1" destOrd="0" presId="urn:microsoft.com/office/officeart/2005/8/layout/list1"/>
    <dgm:cxn modelId="{DDD881C9-F83B-4D6A-82AD-E4FCA9FBEA93}" type="presParOf" srcId="{44FE5E64-82A2-47BF-8F20-59D5B15FF58F}" destId="{861066A8-0D96-43BE-9FDB-0328E418A05D}" srcOrd="1" destOrd="0" presId="urn:microsoft.com/office/officeart/2005/8/layout/list1"/>
    <dgm:cxn modelId="{FB01FED1-A5DD-408E-93BA-CCAE966CD53A}" type="presParOf" srcId="{44FE5E64-82A2-47BF-8F20-59D5B15FF58F}" destId="{1ACE2CCD-B395-453A-BE4A-F508CDE551A9}" srcOrd="2" destOrd="0" presId="urn:microsoft.com/office/officeart/2005/8/layout/list1"/>
    <dgm:cxn modelId="{7EE58F2A-2864-4BE9-939B-F1385435ED86}" type="presParOf" srcId="{44FE5E64-82A2-47BF-8F20-59D5B15FF58F}" destId="{8ED01BC1-D43E-4668-992A-DDC8022DD0D4}" srcOrd="3" destOrd="0" presId="urn:microsoft.com/office/officeart/2005/8/layout/list1"/>
    <dgm:cxn modelId="{3A98C487-00FF-432B-8EDF-CF88690D4CE7}" type="presParOf" srcId="{44FE5E64-82A2-47BF-8F20-59D5B15FF58F}" destId="{7BE06DB7-97F0-455A-BC83-171D95F9C0E8}" srcOrd="4" destOrd="0" presId="urn:microsoft.com/office/officeart/2005/8/layout/list1"/>
    <dgm:cxn modelId="{C89CD8B7-C6A1-402B-8D35-23E67150B93C}" type="presParOf" srcId="{7BE06DB7-97F0-455A-BC83-171D95F9C0E8}" destId="{A9058873-3564-4D34-9109-7408CD45AFFF}" srcOrd="0" destOrd="0" presId="urn:microsoft.com/office/officeart/2005/8/layout/list1"/>
    <dgm:cxn modelId="{8BC8F61D-1430-4EE9-A116-AE8A8CCF5D2C}" type="presParOf" srcId="{7BE06DB7-97F0-455A-BC83-171D95F9C0E8}" destId="{DEC52EB2-01CE-4A02-A8E8-0BEBE0A817F7}" srcOrd="1" destOrd="0" presId="urn:microsoft.com/office/officeart/2005/8/layout/list1"/>
    <dgm:cxn modelId="{CFA76E02-B5C0-422C-832E-29C48CE284BA}" type="presParOf" srcId="{44FE5E64-82A2-47BF-8F20-59D5B15FF58F}" destId="{1DE4DF40-2CF7-4B2A-8AE5-F502A43CFD23}" srcOrd="5" destOrd="0" presId="urn:microsoft.com/office/officeart/2005/8/layout/list1"/>
    <dgm:cxn modelId="{286CAFFB-F59D-4088-9CB8-B71F540C120C}" type="presParOf" srcId="{44FE5E64-82A2-47BF-8F20-59D5B15FF58F}" destId="{0E4F530D-EC8C-4F6E-84AD-69161FE5D2DF}" srcOrd="6" destOrd="0" presId="urn:microsoft.com/office/officeart/2005/8/layout/list1"/>
    <dgm:cxn modelId="{3C82E63D-978F-4027-AEF0-666B920B6C73}" type="presParOf" srcId="{44FE5E64-82A2-47BF-8F20-59D5B15FF58F}" destId="{3D14664E-71DF-40D6-AECC-189C0B31DC14}" srcOrd="7" destOrd="0" presId="urn:microsoft.com/office/officeart/2005/8/layout/list1"/>
    <dgm:cxn modelId="{9D11A800-E861-4D10-8595-0587A59EC6CD}" type="presParOf" srcId="{44FE5E64-82A2-47BF-8F20-59D5B15FF58F}" destId="{0EDF2997-BB13-4575-83CE-4778D7EFAE9A}" srcOrd="8" destOrd="0" presId="urn:microsoft.com/office/officeart/2005/8/layout/list1"/>
    <dgm:cxn modelId="{ED8CBBB0-7B34-4DD0-BE58-9727FE7EF88C}" type="presParOf" srcId="{0EDF2997-BB13-4575-83CE-4778D7EFAE9A}" destId="{4F454B8F-8A63-40AF-9731-967ADC5AF657}" srcOrd="0" destOrd="0" presId="urn:microsoft.com/office/officeart/2005/8/layout/list1"/>
    <dgm:cxn modelId="{013F354D-83D5-4E35-890A-2E71A4266EBB}" type="presParOf" srcId="{0EDF2997-BB13-4575-83CE-4778D7EFAE9A}" destId="{0D4AAA3F-CF82-41F8-80E9-A622DB340B26}" srcOrd="1" destOrd="0" presId="urn:microsoft.com/office/officeart/2005/8/layout/list1"/>
    <dgm:cxn modelId="{FAD16693-6659-44B1-9686-8ED38C1C12D0}" type="presParOf" srcId="{44FE5E64-82A2-47BF-8F20-59D5B15FF58F}" destId="{A3E023FC-00D2-4924-89F2-36505E9618B1}" srcOrd="9" destOrd="0" presId="urn:microsoft.com/office/officeart/2005/8/layout/list1"/>
    <dgm:cxn modelId="{6474D5F1-3625-4046-9863-9485991ACF14}" type="presParOf" srcId="{44FE5E64-82A2-47BF-8F20-59D5B15FF58F}" destId="{6E3830F2-5863-4052-93DE-DAE8553C5F03}" srcOrd="10" destOrd="0" presId="urn:microsoft.com/office/officeart/2005/8/layout/list1"/>
    <dgm:cxn modelId="{38B75888-EA0A-42DE-B23D-AC4F161271AC}" type="presParOf" srcId="{44FE5E64-82A2-47BF-8F20-59D5B15FF58F}" destId="{30B6A9B7-7603-45D7-928A-E89784FE63E0}" srcOrd="11" destOrd="0" presId="urn:microsoft.com/office/officeart/2005/8/layout/list1"/>
    <dgm:cxn modelId="{BCB80E42-9578-471C-999D-AB9DB7EC3359}" type="presParOf" srcId="{44FE5E64-82A2-47BF-8F20-59D5B15FF58F}" destId="{328098A9-26B5-4146-AAAC-42057896E146}" srcOrd="12" destOrd="0" presId="urn:microsoft.com/office/officeart/2005/8/layout/list1"/>
    <dgm:cxn modelId="{3F2AE8B5-9CCA-4AD1-88D3-B5D699BD9DD8}" type="presParOf" srcId="{328098A9-26B5-4146-AAAC-42057896E146}" destId="{CE69E6BC-2775-4422-A15C-216364F0D244}" srcOrd="0" destOrd="0" presId="urn:microsoft.com/office/officeart/2005/8/layout/list1"/>
    <dgm:cxn modelId="{5FDCD657-50A6-411F-9AEF-6F5A38951C0D}" type="presParOf" srcId="{328098A9-26B5-4146-AAAC-42057896E146}" destId="{6987D3FB-B6C4-4328-8630-68A7B5217E4D}" srcOrd="1" destOrd="0" presId="urn:microsoft.com/office/officeart/2005/8/layout/list1"/>
    <dgm:cxn modelId="{E56958ED-F1F4-497A-B6A9-9D7CD14419C9}" type="presParOf" srcId="{44FE5E64-82A2-47BF-8F20-59D5B15FF58F}" destId="{BC215939-29BF-4343-A389-D1EE87249C36}" srcOrd="13" destOrd="0" presId="urn:microsoft.com/office/officeart/2005/8/layout/list1"/>
    <dgm:cxn modelId="{92861E82-1AE6-4F5A-B430-BCF8126ACCEF}" type="presParOf" srcId="{44FE5E64-82A2-47BF-8F20-59D5B15FF58F}" destId="{BA7E6C17-F03E-4D38-82A4-09D7643C361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FD9996-16BB-418A-A528-FEBD6673EDE9}">
      <dsp:nvSpPr>
        <dsp:cNvPr id="0" name=""/>
        <dsp:cNvSpPr/>
      </dsp:nvSpPr>
      <dsp:spPr>
        <a:xfrm>
          <a:off x="3320410" y="-55772"/>
          <a:ext cx="1585192" cy="731268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Героико-патриотическое воспитание </a:t>
          </a:r>
          <a:endParaRPr lang="ru-RU" sz="1100" b="1" kern="1200" dirty="0">
            <a:solidFill>
              <a:schemeClr val="accent1"/>
            </a:solidFill>
          </a:endParaRPr>
        </a:p>
      </dsp:txBody>
      <dsp:txXfrm>
        <a:off x="3356108" y="-20074"/>
        <a:ext cx="1513796" cy="659872"/>
      </dsp:txXfrm>
    </dsp:sp>
    <dsp:sp modelId="{5B763543-45AC-4763-BEA4-F8BA9D97D5C5}">
      <dsp:nvSpPr>
        <dsp:cNvPr id="0" name=""/>
        <dsp:cNvSpPr/>
      </dsp:nvSpPr>
      <dsp:spPr>
        <a:xfrm>
          <a:off x="2427558" y="380989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2485917" y="109178"/>
              </a:moveTo>
              <a:arcTo wR="1858334" hR="1858334" stAng="17384253" swAng="1528486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16608-F364-4056-B10D-F8CDBF48D0F4}">
      <dsp:nvSpPr>
        <dsp:cNvPr id="0" name=""/>
        <dsp:cNvSpPr/>
      </dsp:nvSpPr>
      <dsp:spPr>
        <a:xfrm>
          <a:off x="5241442" y="936106"/>
          <a:ext cx="1225845" cy="756889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Социально-патриотическое воспитание</a:t>
          </a:r>
          <a:r>
            <a:rPr lang="ru-RU" sz="1100" kern="1200" dirty="0" smtClean="0">
              <a:solidFill>
                <a:schemeClr val="accent1"/>
              </a:solidFill>
            </a:rPr>
            <a:t> </a:t>
          </a:r>
          <a:endParaRPr lang="ru-RU" sz="1100" kern="1200" dirty="0">
            <a:solidFill>
              <a:schemeClr val="accent1"/>
            </a:solidFill>
          </a:endParaRPr>
        </a:p>
      </dsp:txBody>
      <dsp:txXfrm>
        <a:off x="5278390" y="973054"/>
        <a:ext cx="1151949" cy="682993"/>
      </dsp:txXfrm>
    </dsp:sp>
    <dsp:sp modelId="{DB92927C-36B3-40D7-980D-157259427A3D}">
      <dsp:nvSpPr>
        <dsp:cNvPr id="0" name=""/>
        <dsp:cNvSpPr/>
      </dsp:nvSpPr>
      <dsp:spPr>
        <a:xfrm>
          <a:off x="2309329" y="182132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3684874" y="1516045"/>
              </a:moveTo>
              <a:arcTo wR="1858334" hR="1858334" stAng="20963160" swAng="959423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B2308C-2D67-45C5-AD9C-1D1C87349849}">
      <dsp:nvSpPr>
        <dsp:cNvPr id="0" name=""/>
        <dsp:cNvSpPr/>
      </dsp:nvSpPr>
      <dsp:spPr>
        <a:xfrm>
          <a:off x="5425996" y="2219840"/>
          <a:ext cx="1108411" cy="652138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Духовно-нравственное воспитание</a:t>
          </a:r>
          <a:r>
            <a:rPr lang="ru-RU" sz="1100" kern="1200" dirty="0" smtClean="0">
              <a:solidFill>
                <a:schemeClr val="accent1"/>
              </a:solidFill>
            </a:rPr>
            <a:t> </a:t>
          </a:r>
          <a:endParaRPr lang="ru-RU" sz="1100" kern="1200" dirty="0">
            <a:solidFill>
              <a:schemeClr val="accent1"/>
            </a:solidFill>
          </a:endParaRPr>
        </a:p>
      </dsp:txBody>
      <dsp:txXfrm>
        <a:off x="5457831" y="2251675"/>
        <a:ext cx="1044741" cy="588468"/>
      </dsp:txXfrm>
    </dsp:sp>
    <dsp:sp modelId="{FDC493A1-F140-437A-90E4-BAACD948CFE6}">
      <dsp:nvSpPr>
        <dsp:cNvPr id="0" name=""/>
        <dsp:cNvSpPr/>
      </dsp:nvSpPr>
      <dsp:spPr>
        <a:xfrm>
          <a:off x="2343831" y="221588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3537004" y="2655504"/>
              </a:moveTo>
              <a:arcTo wR="1858334" hR="1858334" stAng="1524131" swAng="1029540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1EECD6-A84D-4FB9-943B-15A36598118C}">
      <dsp:nvSpPr>
        <dsp:cNvPr id="0" name=""/>
        <dsp:cNvSpPr/>
      </dsp:nvSpPr>
      <dsp:spPr>
        <a:xfrm>
          <a:off x="4508021" y="3341018"/>
          <a:ext cx="1222602" cy="802199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Историко-патриотическое воспитание</a:t>
          </a:r>
          <a:endParaRPr lang="ru-RU" sz="1100" kern="1200" dirty="0">
            <a:solidFill>
              <a:schemeClr val="accent1"/>
            </a:solidFill>
          </a:endParaRPr>
        </a:p>
      </dsp:txBody>
      <dsp:txXfrm>
        <a:off x="4547181" y="3380178"/>
        <a:ext cx="1144282" cy="723879"/>
      </dsp:txXfrm>
    </dsp:sp>
    <dsp:sp modelId="{9E2EDDAB-ABC9-4C6A-A9EF-5941731F79ED}">
      <dsp:nvSpPr>
        <dsp:cNvPr id="0" name=""/>
        <dsp:cNvSpPr/>
      </dsp:nvSpPr>
      <dsp:spPr>
        <a:xfrm>
          <a:off x="2433655" y="290013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2067477" y="3704863"/>
              </a:moveTo>
              <a:arcTo wR="1858334" hR="1858334" stAng="5012285" swAng="1264541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FDB83D-1821-49A2-8E7A-FA8A0A3A3D5A}">
      <dsp:nvSpPr>
        <dsp:cNvPr id="0" name=""/>
        <dsp:cNvSpPr/>
      </dsp:nvSpPr>
      <dsp:spPr>
        <a:xfrm>
          <a:off x="2530309" y="3305282"/>
          <a:ext cx="1286113" cy="799174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Гражданско-патриотическое воспитание </a:t>
          </a:r>
          <a:endParaRPr lang="ru-RU" sz="1100" b="1" kern="1200" dirty="0">
            <a:solidFill>
              <a:schemeClr val="accent1"/>
            </a:solidFill>
          </a:endParaRPr>
        </a:p>
      </dsp:txBody>
      <dsp:txXfrm>
        <a:off x="2569321" y="3344294"/>
        <a:ext cx="1208089" cy="721150"/>
      </dsp:txXfrm>
    </dsp:sp>
    <dsp:sp modelId="{2468809E-E165-4A23-859D-0505DB79C5FE}">
      <dsp:nvSpPr>
        <dsp:cNvPr id="0" name=""/>
        <dsp:cNvSpPr/>
      </dsp:nvSpPr>
      <dsp:spPr>
        <a:xfrm>
          <a:off x="2243020" y="208198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469160" y="3092677"/>
              </a:moveTo>
              <a:arcTo wR="1858334" hR="1858334" stAng="8302650" swAng="1074874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514721-72E1-48CD-849C-FF1A00432D76}">
      <dsp:nvSpPr>
        <dsp:cNvPr id="0" name=""/>
        <dsp:cNvSpPr/>
      </dsp:nvSpPr>
      <dsp:spPr>
        <a:xfrm>
          <a:off x="1707595" y="2097885"/>
          <a:ext cx="1193313" cy="710428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Военно-патриотическое воспитание</a:t>
          </a:r>
          <a:r>
            <a:rPr lang="ru-RU" sz="1100" b="1" kern="1200" dirty="0" smtClean="0"/>
            <a:t> </a:t>
          </a:r>
          <a:endParaRPr lang="ru-RU" sz="1100" kern="1200" dirty="0"/>
        </a:p>
      </dsp:txBody>
      <dsp:txXfrm>
        <a:off x="1742275" y="2132565"/>
        <a:ext cx="1123953" cy="641068"/>
      </dsp:txXfrm>
    </dsp:sp>
    <dsp:sp modelId="{582715C3-8F11-448C-B4EC-23EACF8C51C1}">
      <dsp:nvSpPr>
        <dsp:cNvPr id="0" name=""/>
        <dsp:cNvSpPr/>
      </dsp:nvSpPr>
      <dsp:spPr>
        <a:xfrm>
          <a:off x="2282082" y="306874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1475" y="1784308"/>
              </a:moveTo>
              <a:arcTo wR="1858334" hR="1858334" stAng="10936979" swAng="1222727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ABCC10-6DCE-4600-817F-64B65E739B4B}">
      <dsp:nvSpPr>
        <dsp:cNvPr id="0" name=""/>
        <dsp:cNvSpPr/>
      </dsp:nvSpPr>
      <dsp:spPr>
        <a:xfrm>
          <a:off x="2016229" y="720086"/>
          <a:ext cx="1237997" cy="722940"/>
        </a:xfrm>
        <a:prstGeom prst="roundRect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1"/>
              </a:solidFill>
            </a:rPr>
            <a:t>Историко-краеведческое воспитание</a:t>
          </a:r>
          <a:r>
            <a:rPr lang="ru-RU" sz="1100" kern="1200" dirty="0" smtClean="0">
              <a:solidFill>
                <a:schemeClr val="accent1"/>
              </a:solidFill>
            </a:rPr>
            <a:t> </a:t>
          </a:r>
          <a:endParaRPr lang="ru-RU" sz="1100" kern="1200" dirty="0">
            <a:solidFill>
              <a:schemeClr val="accent1"/>
            </a:solidFill>
          </a:endParaRPr>
        </a:p>
      </dsp:txBody>
      <dsp:txXfrm>
        <a:off x="2051520" y="755377"/>
        <a:ext cx="1167415" cy="652358"/>
      </dsp:txXfrm>
    </dsp:sp>
    <dsp:sp modelId="{DC12B9BA-90C0-41A8-9F92-0FB30CB6DD2B}">
      <dsp:nvSpPr>
        <dsp:cNvPr id="0" name=""/>
        <dsp:cNvSpPr/>
      </dsp:nvSpPr>
      <dsp:spPr>
        <a:xfrm>
          <a:off x="2352987" y="259881"/>
          <a:ext cx="3716669" cy="3716669"/>
        </a:xfrm>
        <a:custGeom>
          <a:avLst/>
          <a:gdLst/>
          <a:ahLst/>
          <a:cxnLst/>
          <a:rect l="0" t="0" r="0" b="0"/>
          <a:pathLst>
            <a:path>
              <a:moveTo>
                <a:pt x="637205" y="457530"/>
              </a:moveTo>
              <a:arcTo wR="1858334" hR="1858334" stAng="13735213" swAng="738437"/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E2CCD-B395-453A-BE4A-F508CDE551A9}">
      <dsp:nvSpPr>
        <dsp:cNvPr id="0" name=""/>
        <dsp:cNvSpPr/>
      </dsp:nvSpPr>
      <dsp:spPr>
        <a:xfrm>
          <a:off x="0" y="575229"/>
          <a:ext cx="75438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F35167-34D5-433F-8DBA-FADE9B4AB56F}">
      <dsp:nvSpPr>
        <dsp:cNvPr id="0" name=""/>
        <dsp:cNvSpPr/>
      </dsp:nvSpPr>
      <dsp:spPr>
        <a:xfrm>
          <a:off x="377190" y="25872"/>
          <a:ext cx="5280660" cy="815037"/>
        </a:xfrm>
        <a:prstGeom prst="roundRect">
          <a:avLst/>
        </a:prstGeom>
        <a:solidFill>
          <a:schemeClr val="tx2">
            <a:lumMod val="25000"/>
            <a:lumOff val="75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Интерактивные выставки, виртуальные экскурсии и медиа-обзоры, фестивали фильмов, интернет-эфиры и </a:t>
          </a:r>
          <a:r>
            <a:rPr lang="ru-RU" sz="1600" kern="1200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видеомосты</a:t>
          </a:r>
          <a:r>
            <a:rPr lang="ru-RU" sz="16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видеопрезентации</a:t>
          </a:r>
          <a:r>
            <a:rPr lang="ru-RU" sz="16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, слайд-рассказы</a:t>
          </a:r>
          <a:endParaRPr lang="ru-RU" sz="1600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6977" y="65659"/>
        <a:ext cx="5201086" cy="735463"/>
      </dsp:txXfrm>
    </dsp:sp>
    <dsp:sp modelId="{0E4F530D-EC8C-4F6E-84AD-69161FE5D2DF}">
      <dsp:nvSpPr>
        <dsp:cNvPr id="0" name=""/>
        <dsp:cNvSpPr/>
      </dsp:nvSpPr>
      <dsp:spPr>
        <a:xfrm>
          <a:off x="0" y="1521010"/>
          <a:ext cx="75438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C52EB2-01CE-4A02-A8E8-0BEBE0A817F7}">
      <dsp:nvSpPr>
        <dsp:cNvPr id="0" name=""/>
        <dsp:cNvSpPr/>
      </dsp:nvSpPr>
      <dsp:spPr>
        <a:xfrm>
          <a:off x="405524" y="1117293"/>
          <a:ext cx="5280660" cy="660661"/>
        </a:xfrm>
        <a:prstGeom prst="roundRect">
          <a:avLst/>
        </a:prstGeom>
        <a:solidFill>
          <a:schemeClr val="tx2">
            <a:lumMod val="25000"/>
            <a:lumOff val="75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Создание </a:t>
          </a:r>
          <a:r>
            <a:rPr lang="ru-RU" sz="1800" kern="1200" dirty="0" err="1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буктрейлеров</a:t>
          </a:r>
          <a:r>
            <a:rPr lang="ru-RU" sz="18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7775" y="1149544"/>
        <a:ext cx="5216158" cy="596159"/>
      </dsp:txXfrm>
    </dsp:sp>
    <dsp:sp modelId="{6E3830F2-5863-4052-93DE-DAE8553C5F03}">
      <dsp:nvSpPr>
        <dsp:cNvPr id="0" name=""/>
        <dsp:cNvSpPr/>
      </dsp:nvSpPr>
      <dsp:spPr>
        <a:xfrm>
          <a:off x="0" y="2518328"/>
          <a:ext cx="75438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4AAA3F-CF82-41F8-80E9-A622DB340B26}">
      <dsp:nvSpPr>
        <dsp:cNvPr id="0" name=""/>
        <dsp:cNvSpPr/>
      </dsp:nvSpPr>
      <dsp:spPr>
        <a:xfrm>
          <a:off x="377190" y="2071810"/>
          <a:ext cx="5280660" cy="712197"/>
        </a:xfrm>
        <a:prstGeom prst="roundRect">
          <a:avLst/>
        </a:prstGeom>
        <a:solidFill>
          <a:schemeClr val="bg2">
            <a:lumMod val="9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Социальные сети </a:t>
          </a:r>
          <a:endParaRPr lang="ru-RU" sz="1800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1957" y="2106577"/>
        <a:ext cx="5211126" cy="642663"/>
      </dsp:txXfrm>
    </dsp:sp>
    <dsp:sp modelId="{BA7E6C17-F03E-4D38-82A4-09D7643C361C}">
      <dsp:nvSpPr>
        <dsp:cNvPr id="0" name=""/>
        <dsp:cNvSpPr/>
      </dsp:nvSpPr>
      <dsp:spPr>
        <a:xfrm>
          <a:off x="0" y="3406727"/>
          <a:ext cx="75438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87D3FB-B6C4-4328-8630-68A7B5217E4D}">
      <dsp:nvSpPr>
        <dsp:cNvPr id="0" name=""/>
        <dsp:cNvSpPr/>
      </dsp:nvSpPr>
      <dsp:spPr>
        <a:xfrm>
          <a:off x="377190" y="3069128"/>
          <a:ext cx="5280660" cy="603279"/>
        </a:xfrm>
        <a:prstGeom prst="roundRect">
          <a:avLst/>
        </a:prstGeom>
        <a:solidFill>
          <a:schemeClr val="bg2">
            <a:lumMod val="9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Создание веб-страницы</a:t>
          </a:r>
          <a:endParaRPr lang="ru-RU" sz="1800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40" y="3098578"/>
        <a:ext cx="5221760" cy="544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0393D-29C2-4905-90A1-4F522A648C89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AECCB8-51B9-418A-9A1B-9B5552DAB2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806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ECCB8-51B9-418A-9A1B-9B5552DAB2C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641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D8B2FEE8-C439-40CE-8BC7-FD83B188A802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E98CF37B-8DEF-4485-B45C-E7C7B13DF5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1560" y="4365104"/>
            <a:ext cx="7772400" cy="1470025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Патриотическое 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воспитание 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библиотеке: 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особенности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, опыт, новации</a:t>
            </a:r>
            <a:r>
              <a:rPr lang="ru-RU" sz="4000" dirty="0">
                <a:ea typeface="Calibri"/>
                <a:cs typeface="Times New Roman"/>
              </a:rPr>
              <a:t/>
            </a:r>
            <a:br>
              <a:rPr lang="ru-RU" sz="4000" dirty="0">
                <a:ea typeface="Calibri"/>
                <a:cs typeface="Times New Roman"/>
              </a:rPr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47290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МАУК «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Межпоселенческая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центральная библиотека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Очёрского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района»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630932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2019 г.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05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12776"/>
            <a:ext cx="7848872" cy="410445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любви к родному краю, к родной культуре, к родному городу, к родной речи – задача первостепенной важности, и нет необходимости это доказывать. Но как воспитать эту любовь? </a:t>
            </a:r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7200" algn="just"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начинается с малого – с любви к своей семье, к своему дому, школе.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человечеству.</a:t>
            </a:r>
          </a:p>
          <a:p>
            <a:pPr marL="0" indent="0" algn="r">
              <a:buNone/>
            </a:pPr>
            <a:endParaRPr lang="ru-RU" sz="19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Д. С. Лихачёв</a:t>
            </a:r>
            <a:endParaRPr lang="ru-RU" sz="19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185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8229600" cy="490066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Нормативно-правовая база патриотического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воспитания </a:t>
            </a:r>
            <a:b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Российской Федерации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4968552"/>
          </a:xfrm>
        </p:spPr>
        <p:txBody>
          <a:bodyPr>
            <a:noAutofit/>
          </a:bodyPr>
          <a:lstStyle/>
          <a:p>
            <a:pPr marL="685800" lvl="0" indent="-342900" algn="just" fontAlgn="base">
              <a:lnSpc>
                <a:spcPct val="115000"/>
              </a:lnSpc>
              <a:spcBef>
                <a:spcPts val="0"/>
              </a:spcBef>
              <a:buSzPct val="100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prstClr val="black"/>
                </a:solidFill>
                <a:ea typeface="Times New Roman"/>
                <a:cs typeface="Times New Roman" pitchFamily="18" charset="0"/>
              </a:rPr>
              <a:t>Конституция РФ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</a:p>
          <a:p>
            <a:pPr marL="685800" lvl="0" indent="-342900" algn="just" fontAlgn="base">
              <a:lnSpc>
                <a:spcPct val="115000"/>
              </a:lnSpc>
              <a:spcBef>
                <a:spcPts val="0"/>
              </a:spcBef>
              <a:buSzPct val="100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sz="2000" dirty="0" smtClean="0">
                <a:solidFill>
                  <a:schemeClr val="tx1"/>
                </a:solidFill>
                <a:ea typeface="Times New Roman"/>
                <a:cs typeface="Times New Roman" pitchFamily="18" charset="0"/>
              </a:rPr>
              <a:t>ФЗ «О днях воинской славы и </a:t>
            </a:r>
            <a:r>
              <a:rPr lang="ru-RU" sz="2000" dirty="0">
                <a:solidFill>
                  <a:schemeClr val="tx1"/>
                </a:solidFill>
                <a:ea typeface="Times New Roman"/>
                <a:cs typeface="Times New Roman" pitchFamily="18" charset="0"/>
              </a:rPr>
              <a:t>памятных датах России»;</a:t>
            </a:r>
            <a:endParaRPr lang="ru-RU" sz="2000" dirty="0">
              <a:solidFill>
                <a:schemeClr val="tx1"/>
              </a:solidFill>
              <a:ea typeface="Calibri"/>
              <a:cs typeface="Times New Roman" pitchFamily="18" charset="0"/>
            </a:endParaRP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ea typeface="Calibri"/>
                <a:cs typeface="Times New Roman" pitchFamily="18" charset="0"/>
              </a:rPr>
              <a:t>ФЗ о государственной поддержке молодежных и детских общественных объединений» от 26 марта 1995 г.; </a:t>
            </a: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ea typeface="Calibri"/>
                <a:cs typeface="Times New Roman" pitchFamily="18" charset="0"/>
              </a:rPr>
              <a:t>ФЗ о Государственном Флаге РФ от 23 декабря 2000 г.; </a:t>
            </a: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ea typeface="Calibri"/>
                <a:cs typeface="Times New Roman" pitchFamily="18" charset="0"/>
              </a:rPr>
              <a:t>ФЗ о Государственном гербе РФ от 25 декабря 2000 г.; </a:t>
            </a: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ea typeface="Calibri"/>
                <a:cs typeface="Times New Roman" pitchFamily="18" charset="0"/>
              </a:rPr>
              <a:t>ФЗ о Государственном Гимне РФ от 25 декабря 2000 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 pitchFamily="18" charset="0"/>
              </a:rPr>
              <a:t>г.</a:t>
            </a:r>
            <a:endParaRPr lang="ru-RU" sz="2000" dirty="0">
              <a:solidFill>
                <a:schemeClr val="tx1"/>
              </a:solidFill>
              <a:ea typeface="Calibri"/>
              <a:cs typeface="Times New Roman" pitchFamily="18" charset="0"/>
            </a:endParaRP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effectLst/>
                <a:ea typeface="Times New Roman"/>
                <a:cs typeface="Times New Roman" pitchFamily="18" charset="0"/>
              </a:rPr>
              <a:t>Государственная программа «Патриотическое воспитание граждан РФ на 2016-2020 годы»; </a:t>
            </a:r>
            <a:endParaRPr lang="ru-RU" sz="2000" dirty="0">
              <a:solidFill>
                <a:schemeClr val="tx1"/>
              </a:solidFill>
              <a:ea typeface="Times New Roman"/>
              <a:cs typeface="Times New Roman" pitchFamily="18" charset="0"/>
            </a:endParaRPr>
          </a:p>
          <a:p>
            <a:pPr marL="68580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effectLst/>
                <a:ea typeface="Times New Roman"/>
                <a:cs typeface="Times New Roman" pitchFamily="18" charset="0"/>
              </a:rPr>
              <a:t>Закон Пермского края «О патриотическом воспитании граждан Российской Федерации, проживающих на территории Пермского края» №229-ПК от 02.06.2018г.</a:t>
            </a:r>
            <a:endParaRPr lang="ru-RU" sz="2000" dirty="0">
              <a:solidFill>
                <a:schemeClr val="tx1"/>
              </a:solidFill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25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453336"/>
            <a:ext cx="8568952" cy="216024"/>
          </a:xfrm>
        </p:spPr>
        <p:txBody>
          <a:bodyPr>
            <a:normAutofit fontScale="90000"/>
          </a:bodyPr>
          <a:lstStyle/>
          <a:p>
            <a:pPr marL="685800" indent="-685800">
              <a:spcAft>
                <a:spcPts val="0"/>
              </a:spcAft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000" b="1" dirty="0" smtClean="0">
                <a:solidFill>
                  <a:schemeClr val="accent6">
                    <a:lumMod val="25000"/>
                  </a:schemeClr>
                </a:solidFill>
                <a:latin typeface="Times New Roman"/>
                <a:ea typeface="Times New Roman"/>
                <a:cs typeface="Times New Roman"/>
              </a:rPr>
              <a:t>"Патриотическое воспитание граждан РФ </a:t>
            </a:r>
            <a:br>
              <a:rPr lang="ru-RU" sz="2000" b="1" dirty="0" smtClean="0">
                <a:solidFill>
                  <a:schemeClr val="accent6">
                    <a:lumMod val="2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000" b="1" dirty="0" smtClean="0">
                <a:solidFill>
                  <a:schemeClr val="accent6">
                    <a:lumMod val="25000"/>
                  </a:schemeClr>
                </a:solidFill>
                <a:latin typeface="Times New Roman"/>
                <a:ea typeface="Times New Roman"/>
                <a:cs typeface="Times New Roman"/>
              </a:rPr>
              <a:t>2016-2020 годы"</a:t>
            </a:r>
            <a:br>
              <a:rPr lang="ru-RU" sz="2000" b="1" dirty="0" smtClean="0">
                <a:solidFill>
                  <a:schemeClr val="accent6">
                    <a:lumMod val="25000"/>
                  </a:schemeClr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000" b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000" b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Программа «Патриотическое воспитание граждан </a:t>
            </a:r>
            <a:br>
              <a:rPr lang="ru-RU" sz="27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Российской Федерации на 2016-2020»</a:t>
            </a:r>
            <a:r>
              <a:rPr lang="ru-RU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2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Цель -  создание условий для повышения гражданской ответственности за судьбу страны. Повышение уровня консолидации общества для решения задач,  обеспечения национальной безопасности и устойчивого развития Российской Федерации.</a:t>
            </a:r>
            <a:br>
              <a:rPr lang="ru-RU" sz="22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Разделы Программы:</a:t>
            </a:r>
            <a:br>
              <a:rPr lang="ru-RU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научно-исследовательское и научно-методическое сопровождение патриотического воспитания граждан;</a:t>
            </a:r>
            <a:b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</a:rPr>
              <a:t>совершенствование форм и методов работы по патриотическому воспитанию граждан;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b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- военно-патриотическое воспитание детей 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молодежи;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- информационное 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обеспечение патриотического воспитания граждан.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2400" dirty="0" smtClean="0">
                <a:latin typeface="Times New Roman"/>
                <a:ea typeface="Calibri"/>
                <a:cs typeface="Times New Roman"/>
              </a:rPr>
            </a:br>
            <a:r>
              <a:rPr lang="ru-RU" sz="180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1800" dirty="0" smtClean="0">
                <a:latin typeface="Calibri"/>
                <a:ea typeface="Calibri"/>
                <a:cs typeface="Times New Roman"/>
              </a:rPr>
            </a:br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6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7992888" cy="1440160"/>
          </a:xfrm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/>
              <a:t>Закон Пермского края от 24 мая 2018г. №229 ПК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/>
              <a:t>«О патриотическом воспитании граждан РФ, проживающих в Пермском крае»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8" b="4395"/>
          <a:stretch/>
        </p:blipFill>
        <p:spPr bwMode="auto">
          <a:xfrm>
            <a:off x="1720381" y="2132856"/>
            <a:ext cx="5760640" cy="407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7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200800" cy="100811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Цели и задачи библиотеки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268761"/>
            <a:ext cx="7715200" cy="4392488"/>
          </a:xfrm>
        </p:spPr>
        <p:txBody>
          <a:bodyPr>
            <a:normAutofit lnSpcReduction="10000"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18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Формирование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активной жизненной позиции гражданина - патриота, гордящегося своей Родиной;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Воспитание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любви к Родине, своему краю, чувства верности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Отечеству</a:t>
            </a:r>
            <a:endParaRPr lang="ru-RU" sz="1800" dirty="0"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ru-RU" sz="1800" dirty="0" smtClean="0"/>
              <a:t>     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/>
              <a:t> </a:t>
            </a:r>
          </a:p>
          <a:p>
            <a:pPr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Формирование и раскрытие документальных фондов;</a:t>
            </a:r>
          </a:p>
          <a:p>
            <a:pPr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Пропаганда государственной символики;</a:t>
            </a:r>
          </a:p>
          <a:p>
            <a:pPr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Пробуждение интереса к историческим документам;</a:t>
            </a:r>
          </a:p>
          <a:p>
            <a:pPr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Воспитание любви к родному языку, литературе и культуре;</a:t>
            </a:r>
          </a:p>
          <a:p>
            <a:pPr lvl="0" algn="just">
              <a:lnSpc>
                <a:spcPct val="115000"/>
              </a:lnSpc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Создание музеев при библиотеках и в библиотеках;</a:t>
            </a:r>
          </a:p>
          <a:p>
            <a:pPr lvl="0" algn="just">
              <a:lnSpc>
                <a:spcPct val="115000"/>
              </a:lnSpc>
              <a:buClr>
                <a:schemeClr val="tx1"/>
              </a:buClr>
              <a:buFont typeface="Times New Roman" pitchFamily="18" charset="0"/>
              <a:buChar char="‾"/>
            </a:pP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Формирование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правовой и политической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культуры и др.</a:t>
            </a:r>
            <a:endParaRPr lang="ru-RU" sz="20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ru-RU" sz="18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10952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10000"/>
                  </a:schemeClr>
                </a:solidFill>
                <a:latin typeface="Times New Roman"/>
                <a:ea typeface="Times New Roman"/>
              </a:rPr>
              <a:t>О</a:t>
            </a:r>
            <a:r>
              <a:rPr lang="ru-RU" sz="3200" b="1" dirty="0" smtClean="0">
                <a:solidFill>
                  <a:schemeClr val="accent6">
                    <a:lumMod val="10000"/>
                  </a:schemeClr>
                </a:solidFill>
                <a:latin typeface="Times New Roman"/>
                <a:ea typeface="Times New Roman"/>
              </a:rPr>
              <a:t>сновные направления</a:t>
            </a:r>
            <a:endParaRPr lang="ru-RU" sz="3200" b="1" dirty="0">
              <a:solidFill>
                <a:schemeClr val="accent6">
                  <a:lumMod val="10000"/>
                </a:schemeClr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3662156"/>
              </p:ext>
            </p:extLst>
          </p:nvPr>
        </p:nvGraphicFramePr>
        <p:xfrm>
          <a:off x="395536" y="1628800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769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6781800" cy="980728"/>
          </a:xfrm>
        </p:spPr>
        <p:txBody>
          <a:bodyPr>
            <a:noAutofit/>
          </a:bodyPr>
          <a:lstStyle/>
          <a:p>
            <a:pPr indent="450215" algn="ctr">
              <a:lnSpc>
                <a:spcPct val="115000"/>
              </a:lnSpc>
            </a:pPr>
            <a:r>
              <a:rPr lang="ru-RU" sz="3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Формы и методы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sz="3200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839315" y="1372856"/>
            <a:ext cx="7460060" cy="4216384"/>
            <a:chOff x="839315" y="1372856"/>
            <a:chExt cx="7460060" cy="4216384"/>
          </a:xfrm>
        </p:grpSpPr>
        <p:sp>
          <p:nvSpPr>
            <p:cNvPr id="6" name="Полилиния 5"/>
            <p:cNvSpPr/>
            <p:nvPr/>
          </p:nvSpPr>
          <p:spPr>
            <a:xfrm>
              <a:off x="2783527" y="1372856"/>
              <a:ext cx="3974833" cy="1668200"/>
            </a:xfrm>
            <a:custGeom>
              <a:avLst/>
              <a:gdLst>
                <a:gd name="connsiteX0" fmla="*/ 0 w 3974833"/>
                <a:gd name="connsiteY0" fmla="*/ 166820 h 1668200"/>
                <a:gd name="connsiteX1" fmla="*/ 166820 w 3974833"/>
                <a:gd name="connsiteY1" fmla="*/ 0 h 1668200"/>
                <a:gd name="connsiteX2" fmla="*/ 3808013 w 3974833"/>
                <a:gd name="connsiteY2" fmla="*/ 0 h 1668200"/>
                <a:gd name="connsiteX3" fmla="*/ 3974833 w 3974833"/>
                <a:gd name="connsiteY3" fmla="*/ 166820 h 1668200"/>
                <a:gd name="connsiteX4" fmla="*/ 3974833 w 3974833"/>
                <a:gd name="connsiteY4" fmla="*/ 1501380 h 1668200"/>
                <a:gd name="connsiteX5" fmla="*/ 3808013 w 3974833"/>
                <a:gd name="connsiteY5" fmla="*/ 1668200 h 1668200"/>
                <a:gd name="connsiteX6" fmla="*/ 166820 w 3974833"/>
                <a:gd name="connsiteY6" fmla="*/ 1668200 h 1668200"/>
                <a:gd name="connsiteX7" fmla="*/ 0 w 3974833"/>
                <a:gd name="connsiteY7" fmla="*/ 1501380 h 1668200"/>
                <a:gd name="connsiteX8" fmla="*/ 0 w 3974833"/>
                <a:gd name="connsiteY8" fmla="*/ 166820 h 1668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74833" h="1668200">
                  <a:moveTo>
                    <a:pt x="0" y="166820"/>
                  </a:moveTo>
                  <a:cubicBezTo>
                    <a:pt x="0" y="74688"/>
                    <a:pt x="74688" y="0"/>
                    <a:pt x="166820" y="0"/>
                  </a:cubicBezTo>
                  <a:lnTo>
                    <a:pt x="3808013" y="0"/>
                  </a:lnTo>
                  <a:cubicBezTo>
                    <a:pt x="3900145" y="0"/>
                    <a:pt x="3974833" y="74688"/>
                    <a:pt x="3974833" y="166820"/>
                  </a:cubicBezTo>
                  <a:lnTo>
                    <a:pt x="3974833" y="1501380"/>
                  </a:lnTo>
                  <a:cubicBezTo>
                    <a:pt x="3974833" y="1593512"/>
                    <a:pt x="3900145" y="1668200"/>
                    <a:pt x="3808013" y="1668200"/>
                  </a:cubicBezTo>
                  <a:lnTo>
                    <a:pt x="166820" y="1668200"/>
                  </a:lnTo>
                  <a:cubicBezTo>
                    <a:pt x="74688" y="1668200"/>
                    <a:pt x="0" y="1593512"/>
                    <a:pt x="0" y="1501380"/>
                  </a:cubicBezTo>
                  <a:lnTo>
                    <a:pt x="0" y="166820"/>
                  </a:ln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7440" tIns="117440" rIns="117440" bIns="11744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i="1" kern="1200" dirty="0" smtClean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Диалоговые формы работы: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Times New Roman"/>
                  <a:ea typeface="Calibri"/>
                </a:rPr>
                <a:t>историческая дискуссия, гражданский форум, литературно-исторический мост, читательская конференция, вечер-диалог, исторический журфикс</a:t>
              </a:r>
              <a:endParaRPr lang="ru-RU" sz="1400" kern="12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 rot="11468862">
              <a:off x="5116024" y="3585835"/>
              <a:ext cx="1521781" cy="340406"/>
            </a:xfrm>
            <a:custGeom>
              <a:avLst/>
              <a:gdLst>
                <a:gd name="connsiteX0" fmla="*/ 0 w 1521781"/>
                <a:gd name="connsiteY0" fmla="*/ 170203 h 340406"/>
                <a:gd name="connsiteX1" fmla="*/ 170203 w 1521781"/>
                <a:gd name="connsiteY1" fmla="*/ 0 h 340406"/>
                <a:gd name="connsiteX2" fmla="*/ 170203 w 1521781"/>
                <a:gd name="connsiteY2" fmla="*/ 68081 h 340406"/>
                <a:gd name="connsiteX3" fmla="*/ 1351578 w 1521781"/>
                <a:gd name="connsiteY3" fmla="*/ 68081 h 340406"/>
                <a:gd name="connsiteX4" fmla="*/ 1351578 w 1521781"/>
                <a:gd name="connsiteY4" fmla="*/ 0 h 340406"/>
                <a:gd name="connsiteX5" fmla="*/ 1521781 w 1521781"/>
                <a:gd name="connsiteY5" fmla="*/ 170203 h 340406"/>
                <a:gd name="connsiteX6" fmla="*/ 1351578 w 1521781"/>
                <a:gd name="connsiteY6" fmla="*/ 340406 h 340406"/>
                <a:gd name="connsiteX7" fmla="*/ 1351578 w 1521781"/>
                <a:gd name="connsiteY7" fmla="*/ 272325 h 340406"/>
                <a:gd name="connsiteX8" fmla="*/ 170203 w 1521781"/>
                <a:gd name="connsiteY8" fmla="*/ 272325 h 340406"/>
                <a:gd name="connsiteX9" fmla="*/ 170203 w 1521781"/>
                <a:gd name="connsiteY9" fmla="*/ 340406 h 340406"/>
                <a:gd name="connsiteX10" fmla="*/ 0 w 1521781"/>
                <a:gd name="connsiteY10" fmla="*/ 170203 h 340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21781" h="340406">
                  <a:moveTo>
                    <a:pt x="0" y="170203"/>
                  </a:moveTo>
                  <a:lnTo>
                    <a:pt x="170203" y="0"/>
                  </a:lnTo>
                  <a:lnTo>
                    <a:pt x="170203" y="68081"/>
                  </a:lnTo>
                  <a:lnTo>
                    <a:pt x="1351578" y="68081"/>
                  </a:lnTo>
                  <a:lnTo>
                    <a:pt x="1351578" y="0"/>
                  </a:lnTo>
                  <a:lnTo>
                    <a:pt x="1521781" y="170203"/>
                  </a:lnTo>
                  <a:lnTo>
                    <a:pt x="1351578" y="340406"/>
                  </a:lnTo>
                  <a:lnTo>
                    <a:pt x="1351578" y="272325"/>
                  </a:lnTo>
                  <a:lnTo>
                    <a:pt x="170203" y="272325"/>
                  </a:lnTo>
                  <a:lnTo>
                    <a:pt x="170203" y="340406"/>
                  </a:lnTo>
                  <a:lnTo>
                    <a:pt x="0" y="170203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2121" tIns="68081" rIns="102122" bIns="6808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500" kern="1200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5037931" y="3202893"/>
              <a:ext cx="3261444" cy="2386347"/>
            </a:xfrm>
            <a:custGeom>
              <a:avLst/>
              <a:gdLst>
                <a:gd name="connsiteX0" fmla="*/ 0 w 3261444"/>
                <a:gd name="connsiteY0" fmla="*/ 210435 h 2104347"/>
                <a:gd name="connsiteX1" fmla="*/ 210435 w 3261444"/>
                <a:gd name="connsiteY1" fmla="*/ 0 h 2104347"/>
                <a:gd name="connsiteX2" fmla="*/ 3051009 w 3261444"/>
                <a:gd name="connsiteY2" fmla="*/ 0 h 2104347"/>
                <a:gd name="connsiteX3" fmla="*/ 3261444 w 3261444"/>
                <a:gd name="connsiteY3" fmla="*/ 210435 h 2104347"/>
                <a:gd name="connsiteX4" fmla="*/ 3261444 w 3261444"/>
                <a:gd name="connsiteY4" fmla="*/ 1893912 h 2104347"/>
                <a:gd name="connsiteX5" fmla="*/ 3051009 w 3261444"/>
                <a:gd name="connsiteY5" fmla="*/ 2104347 h 2104347"/>
                <a:gd name="connsiteX6" fmla="*/ 210435 w 3261444"/>
                <a:gd name="connsiteY6" fmla="*/ 2104347 h 2104347"/>
                <a:gd name="connsiteX7" fmla="*/ 0 w 3261444"/>
                <a:gd name="connsiteY7" fmla="*/ 1893912 h 2104347"/>
                <a:gd name="connsiteX8" fmla="*/ 0 w 3261444"/>
                <a:gd name="connsiteY8" fmla="*/ 210435 h 2104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1444" h="2104347">
                  <a:moveTo>
                    <a:pt x="0" y="210435"/>
                  </a:moveTo>
                  <a:cubicBezTo>
                    <a:pt x="0" y="94215"/>
                    <a:pt x="94215" y="0"/>
                    <a:pt x="210435" y="0"/>
                  </a:cubicBezTo>
                  <a:lnTo>
                    <a:pt x="3051009" y="0"/>
                  </a:lnTo>
                  <a:cubicBezTo>
                    <a:pt x="3167229" y="0"/>
                    <a:pt x="3261444" y="94215"/>
                    <a:pt x="3261444" y="210435"/>
                  </a:cubicBezTo>
                  <a:lnTo>
                    <a:pt x="3261444" y="1893912"/>
                  </a:lnTo>
                  <a:cubicBezTo>
                    <a:pt x="3261444" y="2010132"/>
                    <a:pt x="3167229" y="2104347"/>
                    <a:pt x="3051009" y="2104347"/>
                  </a:cubicBezTo>
                  <a:lnTo>
                    <a:pt x="210435" y="2104347"/>
                  </a:lnTo>
                  <a:cubicBezTo>
                    <a:pt x="94215" y="2104347"/>
                    <a:pt x="0" y="2010132"/>
                    <a:pt x="0" y="1893912"/>
                  </a:cubicBezTo>
                  <a:lnTo>
                    <a:pt x="0" y="210435"/>
                  </a:ln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0214" tIns="130214" rIns="130214" bIns="130214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i="1" kern="1200" dirty="0" smtClean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Игровые формы работы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Times New Roman"/>
                  <a:ea typeface="Calibri"/>
                </a:rPr>
                <a:t>конкурс эрудитов, турнир знатоков, выездной читальный зал, </a:t>
              </a:r>
              <a:r>
                <a:rPr lang="ru-RU" sz="1400" kern="1200" dirty="0" err="1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Times New Roman"/>
                  <a:ea typeface="Calibri"/>
                </a:rPr>
                <a:t>библиогастроли</a:t>
              </a:r>
              <a:r>
                <a:rPr lang="ru-RU" sz="1400" kern="120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Times New Roman"/>
                  <a:ea typeface="Calibri"/>
                </a:rPr>
                <a:t>, исторический коллаж, военный дилижанс, литературная карусель, исторический калейдоскоп, салон  интеллектуального чтения, интеллектуальный марафон, исторические и литературные игры, пресс-бой, книжный аукцион, историческое колесо. </a:t>
              </a:r>
              <a:endParaRPr lang="ru-RU" sz="1400" b="1" i="1" kern="1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839315" y="3209052"/>
              <a:ext cx="3275361" cy="2380187"/>
            </a:xfrm>
            <a:custGeom>
              <a:avLst/>
              <a:gdLst>
                <a:gd name="connsiteX0" fmla="*/ 0 w 3275361"/>
                <a:gd name="connsiteY0" fmla="*/ 209203 h 2092028"/>
                <a:gd name="connsiteX1" fmla="*/ 209203 w 3275361"/>
                <a:gd name="connsiteY1" fmla="*/ 0 h 2092028"/>
                <a:gd name="connsiteX2" fmla="*/ 3066158 w 3275361"/>
                <a:gd name="connsiteY2" fmla="*/ 0 h 2092028"/>
                <a:gd name="connsiteX3" fmla="*/ 3275361 w 3275361"/>
                <a:gd name="connsiteY3" fmla="*/ 209203 h 2092028"/>
                <a:gd name="connsiteX4" fmla="*/ 3275361 w 3275361"/>
                <a:gd name="connsiteY4" fmla="*/ 1882825 h 2092028"/>
                <a:gd name="connsiteX5" fmla="*/ 3066158 w 3275361"/>
                <a:gd name="connsiteY5" fmla="*/ 2092028 h 2092028"/>
                <a:gd name="connsiteX6" fmla="*/ 209203 w 3275361"/>
                <a:gd name="connsiteY6" fmla="*/ 2092028 h 2092028"/>
                <a:gd name="connsiteX7" fmla="*/ 0 w 3275361"/>
                <a:gd name="connsiteY7" fmla="*/ 1882825 h 2092028"/>
                <a:gd name="connsiteX8" fmla="*/ 0 w 3275361"/>
                <a:gd name="connsiteY8" fmla="*/ 209203 h 2092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75361" h="2092028">
                  <a:moveTo>
                    <a:pt x="0" y="209203"/>
                  </a:moveTo>
                  <a:cubicBezTo>
                    <a:pt x="0" y="93663"/>
                    <a:pt x="93663" y="0"/>
                    <a:pt x="209203" y="0"/>
                  </a:cubicBezTo>
                  <a:lnTo>
                    <a:pt x="3066158" y="0"/>
                  </a:lnTo>
                  <a:cubicBezTo>
                    <a:pt x="3181698" y="0"/>
                    <a:pt x="3275361" y="93663"/>
                    <a:pt x="3275361" y="209203"/>
                  </a:cubicBezTo>
                  <a:lnTo>
                    <a:pt x="3275361" y="1882825"/>
                  </a:lnTo>
                  <a:cubicBezTo>
                    <a:pt x="3275361" y="1998365"/>
                    <a:pt x="3181698" y="2092028"/>
                    <a:pt x="3066158" y="2092028"/>
                  </a:cubicBezTo>
                  <a:lnTo>
                    <a:pt x="209203" y="2092028"/>
                  </a:lnTo>
                  <a:cubicBezTo>
                    <a:pt x="93663" y="2092028"/>
                    <a:pt x="0" y="1998365"/>
                    <a:pt x="0" y="1882825"/>
                  </a:cubicBezTo>
                  <a:lnTo>
                    <a:pt x="0" y="209203"/>
                  </a:ln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9853" tIns="129853" rIns="129853" bIns="129853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i="1" kern="1200" dirty="0" smtClean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Рекламно-информационные формы работы</a:t>
              </a:r>
              <a:r>
                <a:rPr lang="ru-RU" sz="1400" kern="1200" dirty="0" smtClean="0">
                  <a:solidFill>
                    <a:schemeClr val="accent1">
                      <a:lumMod val="75000"/>
                    </a:schemeClr>
                  </a:solidFill>
                </a:rPr>
                <a:t>: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литературно-музыкальный вечер, премьера книги, электронная презентация исторических книжных выставок, парад исторических книг, исторический фотоколлаж, дни историко-краеведческой книги и др. </a:t>
              </a:r>
              <a:endParaRPr lang="ru-RU" sz="1400" kern="1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70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836712"/>
            <a:ext cx="6068144" cy="8709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Times New Roman"/>
              </a:rPr>
              <a:t> </a:t>
            </a:r>
            <a:r>
              <a:rPr lang="ru-RU" sz="3200" b="1" dirty="0" smtClean="0">
                <a:latin typeface="Times New Roman"/>
              </a:rPr>
              <a:t>использование информационных и телекоммуникационных технологий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2622298"/>
              </p:ext>
            </p:extLst>
          </p:nvPr>
        </p:nvGraphicFramePr>
        <p:xfrm>
          <a:off x="611560" y="1844824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65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08912" cy="3886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chemeClr val="tx1"/>
                </a:solidFill>
              </a:rPr>
              <a:t>Спасибо за внимание</a:t>
            </a:r>
            <a:r>
              <a:rPr lang="ru-RU" sz="6000" dirty="0" smtClean="0">
                <a:solidFill>
                  <a:schemeClr val="tx1"/>
                </a:solidFill>
              </a:rPr>
              <a:t>!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9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" t="10735" r="30040" b="24800"/>
          <a:stretch/>
        </p:blipFill>
        <p:spPr bwMode="auto">
          <a:xfrm>
            <a:off x="0" y="-18002"/>
            <a:ext cx="8748464" cy="6561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46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1113</TotalTime>
  <Words>426</Words>
  <Application>Microsoft Office PowerPoint</Application>
  <PresentationFormat>Экран (4:3)</PresentationFormat>
  <Paragraphs>53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NewsPrint</vt:lpstr>
      <vt:lpstr>            Патриотическое воспитание  в библиотеке:  особенности, опыт, новации </vt:lpstr>
      <vt:lpstr>Презентация PowerPoint</vt:lpstr>
      <vt:lpstr>Нормативно-правовая база патриотического воспитания  в Российской Федерации </vt:lpstr>
      <vt:lpstr>                             "Патриотическое воспитание граждан РФ  2016-2020 годы"    Программа «Патриотическое воспитание граждан  Российской Федерации на 2016-2020»  Цель -  создание условий для повышения гражданской ответственности за судьбу страны. Повышение уровня консолидации общества для решения задач,  обеспечения национальной безопасности и устойчивого развития Российской Федерации.  Разделы Программы: - научно-исследовательское и научно-методическое сопровождение патриотического воспитания граждан; - совершенствование форм и методов работы по патриотическому воспитанию граждан;  - военно-патриотическое воспитание детей и молодежи; - информационное обеспечение патриотического воспитания граждан.   </vt:lpstr>
      <vt:lpstr>Презентация PowerPoint</vt:lpstr>
      <vt:lpstr>Цели и задачи библиотеки</vt:lpstr>
      <vt:lpstr>Основные направления</vt:lpstr>
      <vt:lpstr>Формы и методы </vt:lpstr>
      <vt:lpstr> использование информационных и телекоммуникационных технологий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Литературная гостинн</dc:creator>
  <cp:lastModifiedBy>Литературная гостинн</cp:lastModifiedBy>
  <cp:revision>34</cp:revision>
  <dcterms:created xsi:type="dcterms:W3CDTF">2019-03-19T08:42:53Z</dcterms:created>
  <dcterms:modified xsi:type="dcterms:W3CDTF">2019-03-28T10:04:40Z</dcterms:modified>
</cp:coreProperties>
</file>