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8" r:id="rId7"/>
    <p:sldId id="269" r:id="rId8"/>
    <p:sldId id="270" r:id="rId9"/>
    <p:sldId id="271" r:id="rId10"/>
    <p:sldId id="272" r:id="rId11"/>
    <p:sldId id="273" r:id="rId12"/>
  </p:sldIdLst>
  <p:sldSz cx="18288000" cy="10287000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Cambria" pitchFamily="18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-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blogslava.ru/?p=5698&amp;fbclid=IwAR1irD9HkzC9jx0ot_NY9aIWyfUKv0soAXWaDnefE_d9UbEesyZx20fzr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hatisgood.ru/press/books/knigi-druzya-spisok-detskoj-literatury-po-vozrastam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aksakovka.ru/kollegam/alternativnye-meropriyatiya-v-bibliotekax-rossii-opyt-organizaczii-deyatelnosti-v-svyazi-s-obyavlennym-karantinom-po-koronavirusu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forbes.ru/forbeslife-photogallery/396195-zhizneutverzhdayushchee-chtenie-10-knizhnyh-novinok-na-karantinnye?photo=2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5V0umhK5Xw&amp;feature=youtu.be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feed?section=search&amp;q=" TargetMode="External"/><Relationship Id="rId2" Type="http://schemas.openxmlformats.org/officeDocument/2006/relationships/hyperlink" Target="https://vk.com/away.php?to=https://biblionight.culture.ru/&amp;post=-64195233_4209&amp;cc_ke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5V0umhK5Xw&amp;feature=youtu.be" TargetMode="External"/><Relationship Id="rId2" Type="http://schemas.openxmlformats.org/officeDocument/2006/relationships/hyperlink" Target="https://lala.lanbook.com/virtualnaya-ekskursiya-po-biblioteke-idei-po-sozdaniy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h7OtzecrECg&amp;feature=youtu.be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466385" y="0"/>
            <a:ext cx="11821615" cy="10287000"/>
          </a:xfrm>
          <a:prstGeom prst="rect">
            <a:avLst/>
          </a:prstGeom>
          <a:solidFill>
            <a:srgbClr val="EFEFEF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86744" y="3571864"/>
            <a:ext cx="842968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Библиотека в период карантина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аннотированный список статей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878" y="3357550"/>
            <a:ext cx="542928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МАУК </a:t>
            </a:r>
          </a:p>
          <a:p>
            <a:pPr algn="ctr"/>
            <a:r>
              <a:rPr lang="ru-RU" sz="4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«Центральная библиотека </a:t>
            </a:r>
            <a:r>
              <a:rPr lang="ru-RU" sz="4000" b="1" dirty="0" err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Очёрского</a:t>
            </a:r>
            <a:r>
              <a:rPr lang="ru-RU" sz="40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городского округа»</a:t>
            </a:r>
          </a:p>
          <a:p>
            <a:endParaRPr lang="ru-RU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7325845" y="9144028"/>
            <a:ext cx="10351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latin typeface="Arial" pitchFamily="34" charset="0"/>
                <a:cs typeface="Arial" pitchFamily="34" charset="0"/>
              </a:rPr>
              <a:t>Ирина Мезенцева</a:t>
            </a:r>
          </a:p>
          <a:p>
            <a:pPr algn="r"/>
            <a:r>
              <a:rPr lang="ru-RU" dirty="0" smtClean="0">
                <a:latin typeface="Arial" pitchFamily="34" charset="0"/>
                <a:cs typeface="Arial" pitchFamily="34" charset="0"/>
              </a:rPr>
              <a:t>заведующая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инновационно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-методическим отделом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715108" y="0"/>
            <a:ext cx="11821615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3" name="TextBox 2"/>
          <p:cNvSpPr txBox="1"/>
          <p:nvPr/>
        </p:nvSpPr>
        <p:spPr>
          <a:xfrm>
            <a:off x="7429488" y="1071534"/>
            <a:ext cx="1035851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/>
              <a:t>	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	Министерство культуры Российской Федерации на фоне сложной эпидемиологической ситуации в стране закрыло для посетителей подведомственные учреждения. В связи с этим библиотеки страны перешли  на особый режим работы - дистанционное обслуживание. Как организовать свою деятельность? Какие формы работы использовать? Предлагаем вашему вниманию аннотированный список статей</a:t>
            </a:r>
            <a:r>
              <a:rPr lang="ru-RU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которые</a:t>
            </a:r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помогут вам ответить на эти и другие вопросы по организации деятельности своего учреждения  в удаленном режиме. Издание адресовано библиотекарям, работникам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культурно-досуговых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учреждений.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749334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3" name="TextBox 2"/>
          <p:cNvSpPr txBox="1"/>
          <p:nvPr/>
        </p:nvSpPr>
        <p:spPr>
          <a:xfrm>
            <a:off x="7715240" y="785782"/>
            <a:ext cx="10001320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4000" dirty="0" smtClean="0">
                <a:latin typeface="+mj-lt"/>
                <a:cs typeface="Arial" pitchFamily="34" charset="0"/>
              </a:rPr>
              <a:t>	</a:t>
            </a:r>
            <a:r>
              <a:rPr lang="ru-RU" sz="3600" dirty="0" smtClean="0">
                <a:latin typeface="+mj-lt"/>
                <a:cs typeface="Arial" pitchFamily="34" charset="0"/>
              </a:rPr>
              <a:t>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Эркаева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,  Г. Д.  Чем библиотеки могут занять население в период карантина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/ Г. Д.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Эркаева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. – Текст : электронный // Авторский блог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Гузяль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Эркаевой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 :  сайт. -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 : </a:t>
            </a:r>
            <a:r>
              <a:rPr lang="ru-RU" sz="3200" b="1" dirty="0" smtClean="0">
                <a:latin typeface="Arial" pitchFamily="34" charset="0"/>
                <a:ea typeface="Calibri" pitchFamily="34" charset="0"/>
                <a:cs typeface="Arial" pitchFamily="34" charset="0"/>
                <a:hlinkClick r:id="rId2"/>
              </a:rPr>
              <a:t>http://blogslava.ru/?p=5698&amp;fbclid=IwAR1irD9HkzC9jx0ot_NY9aIWyfUKv0soAXWaDnefE_d9UbEesyZx20fzrg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(дата обращения: 21.04.2020).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  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	В статье освещены формы работы с пользователями в удаленном режиме. Автор статьи, ведущий библиотекарь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Костенеевской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сельской библиотеки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Елабужской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централизованной системы предлагает  10 самых востребованных и доступных способов виртуальных услуг.</a:t>
            </a:r>
          </a:p>
        </p:txBody>
      </p:sp>
      <p:pic>
        <p:nvPicPr>
          <p:cNvPr id="4" name="Рисунок 3" descr="http://blogslava.ru/wp-content/uploads/2020/04/d0bed0b1d0bbd0bed0b6d0bad0b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688" y="2786046"/>
            <a:ext cx="614366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3" name="TextBox 2"/>
          <p:cNvSpPr txBox="1"/>
          <p:nvPr/>
        </p:nvSpPr>
        <p:spPr>
          <a:xfrm>
            <a:off x="7715240" y="4143368"/>
            <a:ext cx="10001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4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43802" y="928658"/>
            <a:ext cx="10072758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sz="3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Книги-друзья : список детской литературы по возрастам. -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Текст : электронный. </a:t>
            </a:r>
            <a:r>
              <a:rPr lang="ru-RU" sz="3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// </a:t>
            </a:r>
            <a:r>
              <a:rPr lang="en-US" sz="3200" b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Whatisgood</a:t>
            </a:r>
            <a:r>
              <a:rPr lang="ru-RU" sz="3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: сайт. –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Arial" pitchFamily="34" charset="0"/>
                <a:cs typeface="Arial" pitchFamily="34" charset="0"/>
                <a:hlinkClick r:id="rId2"/>
              </a:rPr>
              <a:t>https://whatisgood.ru/press/books/knigi-druzya-spisok-detskoj-literatury-po-vozrastam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(дата обращения:  21.04. 2020).</a:t>
            </a:r>
            <a:endParaRPr lang="ru-RU" sz="3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Сегодня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можно встретить огромное количество предложений, но не всё, что в красивой и яркой обложке, будет полезно читать детям. Лучшими будут те произведения, которые отличаются не только увлекательным сюжетом, но и несут в себе определенные воспитательные идеи: учат добру, справедливости. Предлагаемый список книг  составлен по рекомендациям родителей и детских психологов.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200" b="1" dirty="0" smtClean="0">
              <a:solidFill>
                <a:srgbClr val="365F91"/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Мезенцевы\Desktop\knigi-druzya-spisok-detskoj-literatury-po-vozrastam-1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878" y="2428856"/>
            <a:ext cx="5857916" cy="4400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5" name="TextBox 4"/>
          <p:cNvSpPr txBox="1"/>
          <p:nvPr/>
        </p:nvSpPr>
        <p:spPr>
          <a:xfrm>
            <a:off x="7643802" y="714345"/>
            <a:ext cx="9572692" cy="1052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Альтернативные мероприятия в библиотеках России : опыт организации деятельности в связи с объявленным карантином по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коронавирусу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. – Текст : электронный //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Аксаковка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: Ульяновская областная библиотека для детей и юношества имени С. Т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.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Аксакова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: сайт. -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:</a:t>
            </a:r>
          </a:p>
          <a:p>
            <a:pPr algn="just"/>
            <a:r>
              <a:rPr lang="en-US" sz="3200" b="1" dirty="0" smtClean="0">
                <a:latin typeface="Arial" pitchFamily="34" charset="0"/>
                <a:cs typeface="Arial" pitchFamily="34" charset="0"/>
                <a:hlinkClick r:id="rId2"/>
              </a:rPr>
              <a:t>http://aksakovka.ru/kollegam/alternativnye-meropriyatiya-v-bibliotekax-rossii-opyt-organizaczii-deyatelnosti-v-svyazi-s-obyavlennym-karantinom-po-koronavirusu/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(дата обращения 21.04.2020).</a:t>
            </a: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	Как заинтересовать детей в условиях самоизоляции?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Коронамемос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- что это? Об этом и многом другом очень интересном можно узнать в предлагаемой статье. </a:t>
            </a:r>
          </a:p>
          <a:p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Мезенцевы\Desktop\item_71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17" y="2665316"/>
            <a:ext cx="5404764" cy="3621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848464" y="0"/>
            <a:ext cx="1143953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5" name="TextBox 4"/>
          <p:cNvSpPr txBox="1"/>
          <p:nvPr/>
        </p:nvSpPr>
        <p:spPr>
          <a:xfrm>
            <a:off x="7786678" y="642907"/>
            <a:ext cx="985844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indent="457200" algn="just"/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Ломыкина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, Н. Жизнеутверждающее чтение: 10 лучших книг на «карантинные каникулы» / Н.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Ломыкина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. –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Текст : электронный //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Forbes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: сайт. –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en-US" sz="3200" b="1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3200" b="1" dirty="0" smtClean="0">
                <a:latin typeface="Arial" pitchFamily="34" charset="0"/>
                <a:cs typeface="Arial" pitchFamily="34" charset="0"/>
                <a:hlinkClick r:id="rId2"/>
              </a:rPr>
              <a:t>www.forbes.ru/forbeslife-photogallery/396195-zhizneutverzhdayushchee-chtenie-10-knizhnyh-novinok-na-karantinnye?photo=2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(дата обращения: 21.04 2020).</a:t>
            </a: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Пережить карантин, работу из дома или самоизоляцию гораздо проще с хорошей книгой. Литературный обозреватель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Forbes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Life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Наталья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Ломыкина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выбрала 10 новинок, в которые можно погрузиться с головой. Жизнеутверждающее чтение: 10 отличных книг на «карантинные каникулы». В любой непонятной ситуации — читай .</a:t>
            </a:r>
          </a:p>
        </p:txBody>
      </p:sp>
      <p:pic>
        <p:nvPicPr>
          <p:cNvPr id="4098" name="Picture 2" descr="C:\Users\Мезенцевы\Desktop\38274376-redakciya-zhurnala-forbes-forbes-10-2018-382743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382" y="2071666"/>
            <a:ext cx="4139137" cy="5427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4" name="TextBox 3"/>
          <p:cNvSpPr txBox="1"/>
          <p:nvPr/>
        </p:nvSpPr>
        <p:spPr>
          <a:xfrm>
            <a:off x="7429488" y="1500162"/>
            <a:ext cx="1050138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dirty="0" smtClean="0"/>
              <a:t>	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Как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библиотеке выйти онлайн с помощью платформы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izi.TRAVEL /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izi.TRAVEL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. – Видеозапись //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Youtube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видеохостинг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. –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: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200" b="1" dirty="0" smtClean="0">
                <a:latin typeface="Arial" pitchFamily="34" charset="0"/>
                <a:cs typeface="Arial" pitchFamily="34" charset="0"/>
                <a:hlinkClick r:id="rId2"/>
              </a:rPr>
              <a:t>https://www.youtube.com/watch?v=t5V0umhK5Xw&amp;feature=youtu.be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 дата обращения : 21.04.2020).</a:t>
            </a: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 	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Вебинар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для библиотек.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Обсуждаемые темы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вебинара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создание виртуальных выставок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 аудиогидами,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краеведческих проектов, которые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будут доступны и онлайн,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и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офлайн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4" name="TextBox 3"/>
          <p:cNvSpPr txBox="1"/>
          <p:nvPr/>
        </p:nvSpPr>
        <p:spPr>
          <a:xfrm>
            <a:off x="7500862" y="1142972"/>
            <a:ext cx="10787138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dirty="0" smtClean="0">
              <a:hlinkClick r:id="rId2"/>
            </a:endParaRPr>
          </a:p>
          <a:p>
            <a:pPr algn="just"/>
            <a:r>
              <a:rPr lang="ru-RU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Библионочь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- 2020 : официальный сайт. – Текст : электронный. -  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 :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https://biblionight.culture.ru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(дата обращения:  21.04.2020).</a:t>
            </a:r>
          </a:p>
          <a:p>
            <a:pPr algn="just"/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3200" dirty="0" smtClean="0">
                <a:latin typeface="Arial" pitchFamily="34" charset="0"/>
                <a:cs typeface="Arial" pitchFamily="34" charset="0"/>
              </a:rPr>
              <a:t>	В этом году акция будет носить название «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Библионочь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. Память нашей Победы» и пройдет в онлайн-формате. Основным событием в рамках акции станет онлайн-марафон </a:t>
            </a:r>
            <a:r>
              <a:rPr lang="ru-RU" sz="3200" dirty="0" smtClean="0">
                <a:latin typeface="Arial" pitchFamily="34" charset="0"/>
                <a:cs typeface="Arial" pitchFamily="34" charset="0"/>
                <a:hlinkClick r:id="rId3"/>
              </a:rPr>
              <a:t>#75cловПобеды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. 25 апреля на официальной странице акции будут идти прямые трансляции мастер-классов, тематических лекций, поэтических чтений.</a:t>
            </a:r>
          </a:p>
          <a:p>
            <a:pPr algn="just"/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8821" t="23633" r="3331" b="9961"/>
          <a:stretch>
            <a:fillRect/>
          </a:stretch>
        </p:blipFill>
        <p:spPr bwMode="auto">
          <a:xfrm>
            <a:off x="642878" y="3357550"/>
            <a:ext cx="5883129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4" name="TextBox 3"/>
          <p:cNvSpPr txBox="1"/>
          <p:nvPr/>
        </p:nvSpPr>
        <p:spPr>
          <a:xfrm>
            <a:off x="7358050" y="1428724"/>
            <a:ext cx="1035851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Виртуальная экскурсия по библиотеке: идеи по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созданию. Текст : электронный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//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ЛаЛаЛань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: сайт. -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en-US" sz="2800" b="1" dirty="0">
                <a:latin typeface="Arial" pitchFamily="34" charset="0"/>
                <a:cs typeface="Arial" pitchFamily="34" charset="0"/>
                <a:hlinkClick r:id="rId2"/>
              </a:rPr>
              <a:t>https://lala.lanbook.com/virtualnaya-ekskursiya-po-biblioteke-idei-po-sozdaniyu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(дата обращения: 21.04.2020).</a:t>
            </a:r>
          </a:p>
          <a:p>
            <a:pPr indent="457200"/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indent="457200"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	Продвижение библиотечного пространства - важная и интересная задача, особенно в современных условиях, когда привычные способы привлечения посетителей уже не работают. Зато можно использовать различные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онлайн-сервисы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возможности сайта и социальных сетей. Это дает простор для творчества и не требует больших финансовых затрат. В статье описан такой метод продвижения библиотеки как виртуальная экскурсия.</a:t>
            </a:r>
            <a:endParaRPr lang="ru-RU" sz="2800" dirty="0" smtClean="0">
              <a:latin typeface="Arial" pitchFamily="34" charset="0"/>
              <a:cs typeface="Arial" pitchFamily="34" charset="0"/>
              <a:hlinkClick r:id="rId3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 l="8821" t="30469" r="3880" b="9961"/>
          <a:stretch>
            <a:fillRect/>
          </a:stretch>
        </p:blipFill>
        <p:spPr bwMode="auto">
          <a:xfrm>
            <a:off x="500002" y="3643302"/>
            <a:ext cx="595863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01730" y="0"/>
            <a:ext cx="11538666" cy="10287000"/>
          </a:xfrm>
          <a:prstGeom prst="rect">
            <a:avLst/>
          </a:prstGeom>
          <a:solidFill>
            <a:srgbClr val="EFEFEF"/>
          </a:solidFill>
        </p:spPr>
        <p:txBody>
          <a:bodyPr/>
          <a:lstStyle/>
          <a:p>
            <a:r>
              <a:rPr lang="ru-RU" dirty="0" smtClean="0"/>
              <a:t>: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429488" y="2357418"/>
            <a:ext cx="105728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В. К. Степанов о новой миссии библиотек в цифровой среде.  - Видеозапись /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VS Learning channel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. –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: </a:t>
            </a:r>
            <a:r>
              <a:rPr lang="en-US" sz="3200" b="1" dirty="0" smtClean="0">
                <a:latin typeface="Arial" pitchFamily="34" charset="0"/>
                <a:cs typeface="Arial" pitchFamily="34" charset="0"/>
                <a:hlinkClick r:id="rId2"/>
              </a:rPr>
              <a:t>https://www.youtube.com/watch?v=h7OtzecrECg&amp;feature=youtu.be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(дата обращения: 22.04.2020).</a:t>
            </a:r>
          </a:p>
          <a:p>
            <a:pPr algn="just"/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pPr indent="457200" algn="just"/>
            <a:r>
              <a:rPr lang="ru-RU" sz="2800" dirty="0">
                <a:latin typeface="Arial" pitchFamily="34" charset="0"/>
                <a:cs typeface="Arial" pitchFamily="34" charset="0"/>
              </a:rPr>
              <a:t>Профессор Кафедры электронных библиотек, информационных технологий и систем Московского Государственного университета культуры и искусств</a:t>
            </a:r>
            <a:br>
              <a:rPr lang="ru-RU" sz="2800" dirty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- о развитии библиотек в век информационных технологий.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27489" t="31446" r="19802" b="10937"/>
          <a:stretch>
            <a:fillRect/>
          </a:stretch>
        </p:blipFill>
        <p:spPr bwMode="auto">
          <a:xfrm>
            <a:off x="500002" y="2928922"/>
            <a:ext cx="5811905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929422" y="0"/>
            <a:ext cx="11358578" cy="10287000"/>
          </a:xfrm>
          <a:prstGeom prst="rect">
            <a:avLst/>
          </a:prstGeom>
          <a:solidFill>
            <a:srgbClr val="EFEFEF"/>
          </a:solidFill>
        </p:spPr>
      </p:sp>
      <p:sp>
        <p:nvSpPr>
          <p:cNvPr id="5" name="TextBox 4"/>
          <p:cNvSpPr txBox="1"/>
          <p:nvPr/>
        </p:nvSpPr>
        <p:spPr>
          <a:xfrm>
            <a:off x="7786678" y="2928922"/>
            <a:ext cx="96441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i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Библиотека в период карантина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аннотированный список  статей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/ МАУК «Центральная библиотека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Очёрского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городского округа», </a:t>
            </a:r>
            <a:r>
              <a:rPr lang="ru-RU" sz="3200" dirty="0" err="1" smtClean="0">
                <a:latin typeface="Arial" pitchFamily="34" charset="0"/>
                <a:cs typeface="Arial" pitchFamily="34" charset="0"/>
              </a:rPr>
              <a:t>инновационно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-методический отдел; составитель И. З. Мезенцева. – Очёр, 2020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. –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11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слайдов. - Текст :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электронный. –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 : http://ocher.biblioteka-perm.ru.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145</Words>
  <Application>Microsoft Office PowerPoint</Application>
  <PresentationFormat>Произвольный</PresentationFormat>
  <Paragraphs>41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Cambria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Мезенцевы</dc:creator>
  <cp:lastModifiedBy>Мезенцевы</cp:lastModifiedBy>
  <cp:revision>42</cp:revision>
  <dcterms:created xsi:type="dcterms:W3CDTF">2006-08-16T00:00:00Z</dcterms:created>
  <dcterms:modified xsi:type="dcterms:W3CDTF">2020-04-22T12:00:58Z</dcterms:modified>
  <dc:identifier>DAD5_BsCPEU</dc:identifier>
</cp:coreProperties>
</file>