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888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809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06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625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7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673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12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874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453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29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773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BF538-433D-42EB-A1A3-0E901FED0E4F}" type="datetimeFigureOut">
              <a:rPr lang="ru-RU" smtClean="0"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78E8C-F9D5-4828-B87C-7D2AD92485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43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cher.biblioteka-perm.ru/informacionnyje_resursy/virtualnyje_vystavki/1931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6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7414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2800" dirty="0" smtClean="0">
                <a:solidFill>
                  <a:prstClr val="black"/>
                </a:solidFill>
              </a:rPr>
              <a:t>МАУК </a:t>
            </a:r>
            <a:r>
              <a:rPr lang="ru-RU" sz="2800" dirty="0">
                <a:solidFill>
                  <a:prstClr val="black"/>
                </a:solidFill>
              </a:rPr>
              <a:t>«Центральная библиотека </a:t>
            </a:r>
            <a:r>
              <a:rPr lang="ru-RU" sz="2800" dirty="0" smtClean="0">
                <a:solidFill>
                  <a:prstClr val="black"/>
                </a:solidFill>
              </a:rPr>
              <a:t/>
            </a:r>
            <a:br>
              <a:rPr lang="ru-RU" sz="2800" dirty="0" smtClean="0">
                <a:solidFill>
                  <a:prstClr val="black"/>
                </a:solidFill>
              </a:rPr>
            </a:br>
            <a:r>
              <a:rPr lang="ru-RU" sz="2800" dirty="0" err="1" smtClean="0">
                <a:solidFill>
                  <a:prstClr val="black"/>
                </a:solidFill>
              </a:rPr>
              <a:t>Очёрского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городского округа»</a:t>
            </a:r>
            <a:br>
              <a:rPr lang="ru-RU" sz="2800" dirty="0">
                <a:solidFill>
                  <a:prstClr val="black"/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4000" dirty="0" smtClean="0">
                <a:latin typeface="Bookman Old Style" pitchFamily="18" charset="0"/>
              </a:rPr>
              <a:t/>
            </a:r>
            <a:br>
              <a:rPr lang="ru-RU" sz="4000" dirty="0" smtClean="0">
                <a:latin typeface="Bookman Old Style" pitchFamily="18" charset="0"/>
              </a:rPr>
            </a:br>
            <a:r>
              <a:rPr lang="ru-RU" sz="4000" b="1" dirty="0" smtClean="0"/>
              <a:t>«</a:t>
            </a:r>
            <a:r>
              <a:rPr lang="ru-RU" sz="4000" b="1" dirty="0"/>
              <a:t>Книга. </a:t>
            </a:r>
            <a:r>
              <a:rPr lang="ru-RU" sz="4000" b="1" dirty="0" smtClean="0"/>
              <a:t>Экология. Читатель»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dirty="0"/>
              <a:t>Экологический  конкурс среди библиотек</a:t>
            </a:r>
            <a:br>
              <a:rPr lang="ru-RU" sz="4000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200" dirty="0" smtClean="0"/>
              <a:t>2020</a:t>
            </a:r>
            <a:r>
              <a:rPr lang="ru-RU" sz="1800" dirty="0" smtClean="0"/>
              <a:t>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83624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Цель</a:t>
            </a:r>
            <a:r>
              <a:rPr lang="ru-RU" dirty="0" smtClean="0"/>
              <a:t>: активизация экологического просвещения населения в библиотеках округа, содействие развитию профессионального уровня библиотечных работников. </a:t>
            </a:r>
          </a:p>
          <a:p>
            <a:pPr marL="0" indent="0">
              <a:buNone/>
            </a:pPr>
            <a:r>
              <a:rPr lang="ru-RU" b="1" dirty="0"/>
              <a:t>З</a:t>
            </a:r>
            <a:r>
              <a:rPr lang="ru-RU" b="1" dirty="0" smtClean="0"/>
              <a:t>адачи: </a:t>
            </a:r>
          </a:p>
          <a:p>
            <a:r>
              <a:rPr lang="ru-RU" dirty="0" smtClean="0"/>
              <a:t>популяризация  литературы экологической направленности;</a:t>
            </a:r>
          </a:p>
          <a:p>
            <a:r>
              <a:rPr lang="ru-RU" dirty="0" smtClean="0"/>
              <a:t>подготовка и оформление в библиотеке выставки на заданную тему.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59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6207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ea typeface="Calibri"/>
                <a:cs typeface="Times New Roman"/>
              </a:rPr>
              <a:t>МБУК «КДЦ» </a:t>
            </a:r>
            <a:r>
              <a:rPr lang="ru-RU" sz="2400" b="1" dirty="0" err="1" smtClean="0">
                <a:effectLst/>
                <a:ea typeface="Calibri"/>
                <a:cs typeface="Times New Roman"/>
              </a:rPr>
              <a:t>Кипринская</a:t>
            </a:r>
            <a:r>
              <a:rPr lang="ru-RU" sz="2400" b="1" dirty="0" smtClean="0">
                <a:effectLst/>
                <a:ea typeface="Calibri"/>
                <a:cs typeface="Times New Roman"/>
              </a:rPr>
              <a:t>  библиотека  </a:t>
            </a:r>
            <a:br>
              <a:rPr lang="ru-RU" sz="2400" b="1" dirty="0" smtClean="0">
                <a:effectLst/>
                <a:ea typeface="Calibri"/>
                <a:cs typeface="Times New Roman"/>
              </a:rPr>
            </a:br>
            <a:r>
              <a:rPr lang="ru-RU" sz="2400" dirty="0" smtClean="0">
                <a:effectLst/>
                <a:ea typeface="Calibri"/>
                <a:cs typeface="Times New Roman"/>
              </a:rPr>
              <a:t>выставка – декорация  «Без зверей, птиц и рыб </a:t>
            </a:r>
            <a:br>
              <a:rPr lang="ru-RU" sz="2400" dirty="0" smtClean="0">
                <a:effectLst/>
                <a:ea typeface="Calibri"/>
                <a:cs typeface="Times New Roman"/>
              </a:rPr>
            </a:br>
            <a:r>
              <a:rPr lang="ru-RU" sz="2400" dirty="0" smtClean="0">
                <a:effectLst/>
                <a:ea typeface="Calibri"/>
                <a:cs typeface="Times New Roman"/>
              </a:rPr>
              <a:t>станет … этот мир»</a:t>
            </a:r>
            <a:r>
              <a:rPr lang="ru-RU" sz="2400" dirty="0">
                <a:ea typeface="Calibri"/>
                <a:cs typeface="Times New Roman"/>
              </a:rPr>
              <a:t/>
            </a:r>
            <a:br>
              <a:rPr lang="ru-RU" sz="2400" dirty="0">
                <a:ea typeface="Calibri"/>
                <a:cs typeface="Times New Roman"/>
              </a:rPr>
            </a:br>
            <a:endParaRPr lang="ru-RU" sz="24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2592288" cy="3384268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8920"/>
            <a:ext cx="3086100" cy="2395220"/>
          </a:xfrm>
          <a:prstGeom prst="rect">
            <a:avLst/>
          </a:prstGeom>
          <a:noFill/>
        </p:spPr>
      </p:pic>
      <p:pic>
        <p:nvPicPr>
          <p:cNvPr id="6" name="Рисунок 5" descr="C:\Users\Людмила\Desktop\библиотека конкурс\20200805_13420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892"/>
          <a:stretch/>
        </p:blipFill>
        <p:spPr bwMode="auto">
          <a:xfrm rot="5400000">
            <a:off x="6157466" y="2491498"/>
            <a:ext cx="3384376" cy="1946796"/>
          </a:xfrm>
          <a:prstGeom prst="rect">
            <a:avLst/>
          </a:prstGeom>
          <a:noFill/>
          <a:ln w="15875" cmpd="sng">
            <a:solidFill>
              <a:srgbClr val="C0504D">
                <a:lumMod val="75000"/>
              </a:srgb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966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8" y="-21520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effectLst/>
                <a:ea typeface="Calibri"/>
              </a:rPr>
              <a:t>МБУК «Павловская библиотека» </a:t>
            </a:r>
            <a:br>
              <a:rPr lang="ru-RU" sz="2400" b="1" dirty="0" smtClean="0">
                <a:effectLst/>
                <a:ea typeface="Calibri"/>
              </a:rPr>
            </a:br>
            <a:r>
              <a:rPr lang="ru-RU" sz="2400" dirty="0" smtClean="0">
                <a:effectLst/>
                <a:ea typeface="Calibri"/>
              </a:rPr>
              <a:t>выставка «</a:t>
            </a:r>
            <a:r>
              <a:rPr lang="ru-RU" sz="2400" dirty="0" smtClean="0">
                <a:effectLst/>
                <a:ea typeface="Times New Roman"/>
              </a:rPr>
              <a:t>Земли моей лицо живое» </a:t>
            </a:r>
            <a:r>
              <a:rPr lang="ru-RU" sz="2400" dirty="0" smtClean="0">
                <a:effectLst/>
                <a:ea typeface="Calibri"/>
              </a:rPr>
              <a:t> </a:t>
            </a:r>
            <a:endParaRPr lang="ru-RU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 t="23493" r="228"/>
          <a:stretch/>
        </p:blipFill>
        <p:spPr bwMode="auto">
          <a:xfrm>
            <a:off x="4487156" y="3501008"/>
            <a:ext cx="4361921" cy="27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84"/>
          <a:stretch/>
        </p:blipFill>
        <p:spPr bwMode="auto">
          <a:xfrm>
            <a:off x="323527" y="1484784"/>
            <a:ext cx="411049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46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cs typeface="Times New Roman" pitchFamily="18" charset="0"/>
              </a:rPr>
              <a:t>МБУК  «</a:t>
            </a:r>
            <a:r>
              <a:rPr lang="ru-RU" sz="2400" b="1" dirty="0" err="1">
                <a:cs typeface="Times New Roman" pitchFamily="18" charset="0"/>
              </a:rPr>
              <a:t>Нововознесенкая</a:t>
            </a:r>
            <a:r>
              <a:rPr lang="ru-RU" sz="2400" b="1" dirty="0">
                <a:cs typeface="Times New Roman" pitchFamily="18" charset="0"/>
              </a:rPr>
              <a:t> библиотека» </a:t>
            </a:r>
            <a:r>
              <a:rPr lang="ru-RU" sz="2400" b="1" dirty="0" smtClean="0">
                <a:cs typeface="Times New Roman" pitchFamily="18" charset="0"/>
              </a:rPr>
              <a:t/>
            </a:r>
            <a:br>
              <a:rPr lang="ru-RU" sz="2400" b="1" dirty="0" smtClean="0">
                <a:cs typeface="Times New Roman" pitchFamily="18" charset="0"/>
              </a:rPr>
            </a:br>
            <a:r>
              <a:rPr lang="ru-RU" sz="2400" dirty="0" smtClean="0">
                <a:cs typeface="Times New Roman" pitchFamily="18" charset="0"/>
              </a:rPr>
              <a:t>«</a:t>
            </a:r>
            <a:r>
              <a:rPr lang="ru-RU" sz="2400" dirty="0">
                <a:cs typeface="Times New Roman" pitchFamily="18" charset="0"/>
              </a:rPr>
              <a:t>Я с книгой открываю мир природы» </a:t>
            </a:r>
          </a:p>
        </p:txBody>
      </p:sp>
      <p:pic>
        <p:nvPicPr>
          <p:cNvPr id="4" name="Объект 3" descr="C:\Users\user\Desktop\Micromax_Q379_IMG_20210915_162838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414" y="1268760"/>
            <a:ext cx="3074039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Micromax_Q379_IMG_20210915_1609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9113" y="2636912"/>
            <a:ext cx="3118649" cy="239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Micromax_Q379_IMG_20210915_161035.jpg"/>
          <p:cNvPicPr/>
          <p:nvPr/>
        </p:nvPicPr>
        <p:blipFill>
          <a:blip r:embed="rId5" cstate="print">
            <a:lum bright="3000"/>
          </a:blip>
          <a:srcRect/>
          <a:stretch>
            <a:fillRect/>
          </a:stretch>
        </p:blipFill>
        <p:spPr bwMode="auto">
          <a:xfrm>
            <a:off x="6012160" y="4309745"/>
            <a:ext cx="2952328" cy="2359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3121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effectLst/>
                <a:ea typeface="Times New Roman"/>
              </a:rPr>
              <a:t>МБУК СКДЦ </a:t>
            </a:r>
            <a:r>
              <a:rPr lang="ru-RU" sz="2400" b="1" dirty="0" err="1" smtClean="0">
                <a:effectLst/>
                <a:ea typeface="Times New Roman"/>
              </a:rPr>
              <a:t>Спешковская</a:t>
            </a:r>
            <a:r>
              <a:rPr lang="ru-RU" sz="2400" b="1" dirty="0" smtClean="0">
                <a:effectLst/>
                <a:ea typeface="Times New Roman"/>
              </a:rPr>
              <a:t> сельская библиотека </a:t>
            </a:r>
            <a:br>
              <a:rPr lang="ru-RU" sz="2400" b="1" dirty="0" smtClean="0">
                <a:effectLst/>
                <a:ea typeface="Times New Roman"/>
              </a:rPr>
            </a:br>
            <a:r>
              <a:rPr lang="ru-RU" sz="2400" dirty="0" smtClean="0">
                <a:effectLst/>
                <a:ea typeface="Calibri"/>
              </a:rPr>
              <a:t>выставка-кроссворд</a:t>
            </a:r>
            <a:r>
              <a:rPr lang="ru-RU" sz="2400" dirty="0" smtClean="0">
                <a:effectLst/>
                <a:ea typeface="Times New Roman"/>
              </a:rPr>
              <a:t> «Я с книгой открываю мир природы» </a:t>
            </a:r>
            <a:endParaRPr lang="ru-RU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939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473370" cy="4631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318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effectLst/>
                <a:ea typeface="Calibri"/>
              </a:rPr>
              <a:t>МБУК «Павловская библиотека» Детская  библиотека  </a:t>
            </a:r>
            <a:br>
              <a:rPr lang="ru-RU" sz="2400" b="1" dirty="0" smtClean="0">
                <a:effectLst/>
                <a:ea typeface="Calibri"/>
              </a:rPr>
            </a:br>
            <a:r>
              <a:rPr lang="ru-RU" sz="2400" dirty="0" smtClean="0">
                <a:effectLst/>
                <a:ea typeface="Calibri"/>
              </a:rPr>
              <a:t>выставка</a:t>
            </a:r>
            <a:r>
              <a:rPr lang="ru-RU" sz="2400" b="1" dirty="0" smtClean="0">
                <a:effectLst/>
                <a:ea typeface="Calibri"/>
              </a:rPr>
              <a:t> </a:t>
            </a:r>
            <a:r>
              <a:rPr lang="ru-RU" sz="2400" dirty="0" smtClean="0">
                <a:effectLst/>
                <a:ea typeface="Times New Roman"/>
              </a:rPr>
              <a:t>«Царица Водица»</a:t>
            </a:r>
            <a:endParaRPr lang="ru-RU" sz="2400" dirty="0"/>
          </a:p>
        </p:txBody>
      </p:sp>
      <p:pic>
        <p:nvPicPr>
          <p:cNvPr id="4" name="Объект 3" descr="C:\Users\Библиотека\Desktop\Вода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2131895" cy="2906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Библиотека\Desktop\вода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7" b="6635"/>
          <a:stretch/>
        </p:blipFill>
        <p:spPr bwMode="auto">
          <a:xfrm>
            <a:off x="2901107" y="4509120"/>
            <a:ext cx="3413794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Библиотека\Desktop\вода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16534"/>
            <a:ext cx="3471093" cy="2440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Библиотека\Desktop\вода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76872"/>
            <a:ext cx="2153706" cy="2873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449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effectLst/>
                <a:ea typeface="Calibri"/>
              </a:rPr>
              <a:t>МБУК  «</a:t>
            </a:r>
            <a:r>
              <a:rPr lang="ru-RU" sz="2400" b="1" dirty="0" err="1" smtClean="0">
                <a:effectLst/>
                <a:ea typeface="Calibri"/>
              </a:rPr>
              <a:t>Очёрская</a:t>
            </a:r>
            <a:r>
              <a:rPr lang="ru-RU" sz="2400" b="1" dirty="0" smtClean="0">
                <a:effectLst/>
                <a:ea typeface="Calibri"/>
              </a:rPr>
              <a:t> детская библиотека» </a:t>
            </a:r>
            <a:br>
              <a:rPr lang="ru-RU" sz="2400" b="1" dirty="0" smtClean="0">
                <a:effectLst/>
                <a:ea typeface="Calibri"/>
              </a:rPr>
            </a:br>
            <a:r>
              <a:rPr lang="ru-RU" sz="2400" dirty="0" smtClean="0">
                <a:effectLst/>
                <a:ea typeface="Calibri"/>
              </a:rPr>
              <a:t>«Летят журавлиные стаи» 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4045744" cy="269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92" y="1628800"/>
            <a:ext cx="3096344" cy="464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41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effectLst/>
                <a:ea typeface="Times New Roman"/>
              </a:rPr>
              <a:t>МБУК  «</a:t>
            </a:r>
            <a:r>
              <a:rPr lang="ru-RU" sz="2400" b="1" dirty="0" err="1" smtClean="0">
                <a:effectLst/>
                <a:ea typeface="Times New Roman"/>
              </a:rPr>
              <a:t>Нововознесенская</a:t>
            </a:r>
            <a:r>
              <a:rPr lang="ru-RU" sz="2400" b="1" dirty="0" smtClean="0">
                <a:effectLst/>
                <a:ea typeface="Times New Roman"/>
              </a:rPr>
              <a:t> библиотека» Семеновская сельская библиотека</a:t>
            </a:r>
            <a:r>
              <a:rPr lang="ru-RU" sz="2400" dirty="0" smtClean="0">
                <a:effectLst/>
                <a:ea typeface="Times New Roman"/>
              </a:rPr>
              <a:t> </a:t>
            </a:r>
            <a:br>
              <a:rPr lang="ru-RU" sz="2400" dirty="0" smtClean="0">
                <a:effectLst/>
                <a:ea typeface="Times New Roman"/>
              </a:rPr>
            </a:br>
            <a:r>
              <a:rPr lang="ru-RU" sz="2400" dirty="0" smtClean="0">
                <a:effectLst/>
                <a:ea typeface="Times New Roman"/>
              </a:rPr>
              <a:t>«Знай! Люби! Береги!»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7"/>
            <a:ext cx="3672408" cy="2756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7"/>
            <a:ext cx="3648062" cy="2738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437112"/>
            <a:ext cx="2856253" cy="214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39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238" y="548680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cs typeface="Times New Roman" pitchFamily="18" charset="0"/>
              </a:rPr>
              <a:t>МАУК «Центральная библиотека </a:t>
            </a:r>
            <a:br>
              <a:rPr lang="ru-RU" sz="2400" b="1" dirty="0" smtClean="0">
                <a:cs typeface="Times New Roman" pitchFamily="18" charset="0"/>
              </a:rPr>
            </a:b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Очерского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городского округа»</a:t>
            </a:r>
            <a:r>
              <a:rPr lang="ru-RU" sz="2400" b="1" i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Виртуальная выставка «Мусор- это серьёзно!».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96552" y="5805264"/>
            <a:ext cx="8706054" cy="2893349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0" t="18855" r="28426" b="20591"/>
          <a:stretch/>
        </p:blipFill>
        <p:spPr bwMode="auto">
          <a:xfrm>
            <a:off x="1487488" y="777776"/>
            <a:ext cx="5976664" cy="482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164288" y="5588014"/>
            <a:ext cx="1401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hlinkClick r:id="rId4"/>
              </a:rPr>
              <a:t>Посмотреть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11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Литературная гостинн\Desktop\1580736335_52-p-interesnie-foni-dlya-prezentatsii-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9"/>
            <a:ext cx="9112076" cy="687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3200" b="1" dirty="0" smtClean="0">
                <a:effectLst/>
                <a:ea typeface="Calibri"/>
              </a:rPr>
              <a:t>МБУК «</a:t>
            </a:r>
            <a:r>
              <a:rPr lang="ru-RU" sz="3200" b="1" dirty="0" err="1" smtClean="0">
                <a:effectLst/>
                <a:ea typeface="Calibri"/>
              </a:rPr>
              <a:t>Спешковский</a:t>
            </a:r>
            <a:r>
              <a:rPr lang="ru-RU" sz="3200" b="1" dirty="0" smtClean="0">
                <a:effectLst/>
                <a:ea typeface="Calibri"/>
              </a:rPr>
              <a:t> СКДЦ» </a:t>
            </a:r>
            <a:br>
              <a:rPr lang="ru-RU" sz="3200" b="1" dirty="0" smtClean="0">
                <a:effectLst/>
                <a:ea typeface="Calibri"/>
              </a:rPr>
            </a:br>
            <a:r>
              <a:rPr lang="ru-RU" sz="3200" b="1" dirty="0" err="1" smtClean="0">
                <a:effectLst/>
                <a:ea typeface="Calibri"/>
              </a:rPr>
              <a:t>Дворецкая</a:t>
            </a:r>
            <a:r>
              <a:rPr lang="ru-RU" sz="3200" b="1" dirty="0" smtClean="0">
                <a:effectLst/>
                <a:ea typeface="Calibri"/>
              </a:rPr>
              <a:t> сельская библиотека</a:t>
            </a:r>
            <a:br>
              <a:rPr lang="ru-RU" sz="3200" b="1" dirty="0" smtClean="0">
                <a:effectLst/>
                <a:ea typeface="Calibri"/>
              </a:rPr>
            </a:b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>Книжная </a:t>
            </a:r>
            <a: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  <a:t>выставка-ассорти </a:t>
            </a: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>«</a:t>
            </a:r>
            <a:r>
              <a:rPr lang="ru-RU" sz="3200" dirty="0">
                <a:solidFill>
                  <a:prstClr val="black"/>
                </a:solidFill>
                <a:ea typeface="Calibri"/>
                <a:cs typeface="Times New Roman"/>
              </a:rPr>
              <a:t>Люби и знай свой Пермский край</a:t>
            </a:r>
            <a:r>
              <a:rPr lang="ru-RU" sz="3200" dirty="0" smtClean="0">
                <a:solidFill>
                  <a:prstClr val="black"/>
                </a:solidFill>
                <a:ea typeface="Calibri"/>
                <a:cs typeface="Times New Roman"/>
              </a:rPr>
              <a:t>»</a:t>
            </a: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ea typeface="Calibri"/>
                <a:cs typeface="Times New Roman"/>
              </a:rPr>
              <a:t> </a:t>
            </a:r>
            <a:endParaRPr lang="ru-RU" b="1" dirty="0" smtClean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33939"/>
            <a:ext cx="3394920" cy="452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98216"/>
            <a:ext cx="3520934" cy="4694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227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Литературная гостинн\Desktop\1580736335_52-p-interesnie-foni-dlya-prezentatsii-1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" y="1364"/>
            <a:ext cx="9251843" cy="685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548680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+mj-lt"/>
              </a:rPr>
              <a:t>Награждение участников</a:t>
            </a:r>
            <a:endParaRPr lang="ru-RU" sz="4000" b="1" dirty="0"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5132" y="1844824"/>
            <a:ext cx="8479432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+mj-lt"/>
                <a:ea typeface="Calibri"/>
                <a:cs typeface="Times New Roman"/>
              </a:rPr>
              <a:t>Комиссия в составе специалистов МАУК ЦБ и сотрудника МКУ «УИО и РИ» приняла решение</a:t>
            </a:r>
            <a:r>
              <a:rPr lang="ru-RU" sz="2000" b="1" dirty="0">
                <a:latin typeface="+mj-lt"/>
                <a:ea typeface="Calibri"/>
                <a:cs typeface="Times New Roman"/>
              </a:rPr>
              <a:t>:</a:t>
            </a:r>
            <a:endParaRPr lang="ru-RU" sz="2000" dirty="0">
              <a:latin typeface="+mj-lt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latin typeface="+mj-lt"/>
                <a:ea typeface="Calibri"/>
                <a:cs typeface="Times New Roman"/>
              </a:rPr>
              <a:t>Вручить сертификаты</a:t>
            </a:r>
            <a:r>
              <a:rPr lang="ru-RU" sz="2000" dirty="0">
                <a:latin typeface="+mj-lt"/>
                <a:ea typeface="Calibri"/>
                <a:cs typeface="Times New Roman"/>
              </a:rPr>
              <a:t> участника конкурса и денежные сертификаты на сумму 200 руб.</a:t>
            </a: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dirty="0">
                <a:latin typeface="+mj-lt"/>
                <a:ea typeface="Calibri"/>
                <a:cs typeface="Times New Roman"/>
              </a:rPr>
              <a:t>МБУ  «</a:t>
            </a:r>
            <a:r>
              <a:rPr lang="ru-RU" sz="2000" dirty="0" err="1">
                <a:latin typeface="+mj-lt"/>
                <a:ea typeface="Calibri"/>
                <a:cs typeface="Times New Roman"/>
              </a:rPr>
              <a:t>Нововознесенкая</a:t>
            </a:r>
            <a:r>
              <a:rPr lang="ru-RU" sz="2000" dirty="0">
                <a:latin typeface="+mj-lt"/>
                <a:ea typeface="Calibri"/>
                <a:cs typeface="Times New Roman"/>
              </a:rPr>
              <a:t> библиотека» </a:t>
            </a:r>
            <a:r>
              <a:rPr lang="ru-RU" sz="2000" dirty="0" err="1">
                <a:latin typeface="+mj-lt"/>
                <a:ea typeface="Calibri"/>
                <a:cs typeface="Times New Roman"/>
              </a:rPr>
              <a:t>Новознесенская</a:t>
            </a:r>
            <a:r>
              <a:rPr lang="ru-RU" sz="2000" dirty="0">
                <a:latin typeface="+mj-lt"/>
                <a:ea typeface="Calibri"/>
                <a:cs typeface="Times New Roman"/>
              </a:rPr>
              <a:t> сельская библиотека</a:t>
            </a: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dirty="0">
                <a:latin typeface="+mj-lt"/>
                <a:ea typeface="Times New Roman"/>
                <a:cs typeface="Times New Roman"/>
              </a:rPr>
              <a:t>МБУК СКДЦ </a:t>
            </a:r>
            <a:r>
              <a:rPr lang="ru-RU" sz="2000" dirty="0" err="1">
                <a:latin typeface="+mj-lt"/>
                <a:ea typeface="Times New Roman"/>
                <a:cs typeface="Times New Roman"/>
              </a:rPr>
              <a:t>Спешковская</a:t>
            </a:r>
            <a:r>
              <a:rPr lang="ru-RU" sz="2000" dirty="0">
                <a:latin typeface="+mj-lt"/>
                <a:ea typeface="Times New Roman"/>
                <a:cs typeface="Times New Roman"/>
              </a:rPr>
              <a:t> сельская библиотека</a:t>
            </a:r>
            <a:endParaRPr lang="ru-RU" sz="2000" dirty="0">
              <a:latin typeface="+mj-lt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dirty="0">
                <a:latin typeface="+mj-lt"/>
                <a:ea typeface="Calibri"/>
                <a:cs typeface="Times New Roman"/>
              </a:rPr>
              <a:t>МБУК «</a:t>
            </a:r>
            <a:r>
              <a:rPr lang="ru-RU" sz="2000" dirty="0" err="1">
                <a:latin typeface="+mj-lt"/>
                <a:ea typeface="Calibri"/>
                <a:cs typeface="Times New Roman"/>
              </a:rPr>
              <a:t>Спешковский</a:t>
            </a:r>
            <a:r>
              <a:rPr lang="ru-RU" sz="2000" dirty="0">
                <a:latin typeface="+mj-lt"/>
                <a:ea typeface="Calibri"/>
                <a:cs typeface="Times New Roman"/>
              </a:rPr>
              <a:t> СКДЦ» </a:t>
            </a:r>
            <a:r>
              <a:rPr lang="ru-RU" sz="2000" dirty="0" err="1">
                <a:latin typeface="+mj-lt"/>
                <a:ea typeface="Calibri"/>
                <a:cs typeface="Times New Roman"/>
              </a:rPr>
              <a:t>Дворецкая</a:t>
            </a:r>
            <a:r>
              <a:rPr lang="ru-RU" sz="2000" dirty="0">
                <a:latin typeface="+mj-lt"/>
                <a:ea typeface="Calibri"/>
                <a:cs typeface="Times New Roman"/>
              </a:rPr>
              <a:t> сельская библиотека</a:t>
            </a: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dirty="0" smtClean="0">
                <a:latin typeface="+mj-lt"/>
                <a:ea typeface="Times New Roman"/>
                <a:cs typeface="Times New Roman"/>
              </a:rPr>
              <a:t>МБУК «</a:t>
            </a:r>
            <a:r>
              <a:rPr lang="ru-RU" sz="2000" dirty="0" err="1" smtClean="0">
                <a:latin typeface="+mj-lt"/>
                <a:ea typeface="Times New Roman"/>
                <a:cs typeface="Times New Roman"/>
              </a:rPr>
              <a:t>Нововознесенская</a:t>
            </a:r>
            <a:r>
              <a:rPr lang="ru-RU" sz="2000" dirty="0" smtClean="0">
                <a:latin typeface="+mj-lt"/>
                <a:ea typeface="Times New Roman"/>
                <a:cs typeface="Times New Roman"/>
              </a:rPr>
              <a:t> </a:t>
            </a:r>
            <a:r>
              <a:rPr lang="ru-RU" sz="2000" dirty="0">
                <a:latin typeface="+mj-lt"/>
                <a:ea typeface="Times New Roman"/>
                <a:cs typeface="Times New Roman"/>
              </a:rPr>
              <a:t>библиотека» Семеновская сельская библиотека</a:t>
            </a:r>
            <a:endParaRPr lang="ru-RU" sz="2000" dirty="0">
              <a:latin typeface="+mj-lt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dirty="0">
                <a:latin typeface="+mj-lt"/>
                <a:ea typeface="Calibri"/>
                <a:cs typeface="Times New Roman"/>
              </a:rPr>
              <a:t>МБУК «Павловская библиотека» Павловская </a:t>
            </a:r>
            <a:r>
              <a:rPr lang="ru-RU" sz="2000" dirty="0" smtClean="0">
                <a:latin typeface="+mj-lt"/>
                <a:ea typeface="Calibri"/>
                <a:cs typeface="Times New Roman"/>
              </a:rPr>
              <a:t>библиотека</a:t>
            </a:r>
            <a:endParaRPr lang="ru-RU" sz="2000" dirty="0">
              <a:latin typeface="+mj-lt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1814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Литературная гостинн\Desktop\1580736335_52-p-interesnie-foni-dlya-prezentatsii-1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" y="1364"/>
            <a:ext cx="9251843" cy="685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548680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Bookman Old Style" pitchFamily="18" charset="0"/>
              </a:rPr>
              <a:t>Награждение участников</a:t>
            </a:r>
            <a:endParaRPr lang="ru-RU" sz="4000" b="1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6780" y="1339344"/>
            <a:ext cx="83057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Вручить диплом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участника и денежный сертификат на сумму 500 руб.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МАУК «Центральная библиотека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Очерского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городского округа», за активное использование информационных технологий в рамках конкурса.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МБУК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Очерская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детская библиотека», за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эстетическое и художественное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оформление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МБУК «Павловская библиотека»  Павловская детская библиотека, за творческий подход и оригинальность подачи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МБУК ККДЦ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Кипринская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сельская библиотека» за творческий подход в организации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мероприятий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МАУК ЦБ вручить диплом за активное использование информационных технологий в профессиональной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деятельности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26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120</TotalTime>
  <Words>231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           МАУК «Центральная библиотека  Очёрского городского округа»     «Книга. Экология. Читатель» Экологический  конкурс среди библиотек   2020 </vt:lpstr>
      <vt:lpstr>Презентация PowerPoint</vt:lpstr>
      <vt:lpstr>МБУК «КДЦ» Кипринская  библиотека   выставка – декорация  «Без зверей, птиц и рыб  станет … этот мир» </vt:lpstr>
      <vt:lpstr>МБУК «Павловская библиотека»  выставка «Земли моей лицо живое»  </vt:lpstr>
      <vt:lpstr>МБУК  «Нововознесенкая библиотека»  «Я с книгой открываю мир природы» </vt:lpstr>
      <vt:lpstr>МБУК СКДЦ Спешковская сельская библиотека  выставка-кроссворд «Я с книгой открываю мир природы» </vt:lpstr>
      <vt:lpstr>МБУК «Павловская библиотека» Детская  библиотека   выставка «Царица Водица»</vt:lpstr>
      <vt:lpstr>МБУК  «Очёрская детская библиотека»  «Летят журавлиные стаи» </vt:lpstr>
      <vt:lpstr>МБУК  «Нововознесенская библиотека» Семеновская сельская библиотека  «Знай! Люби! Береги!»</vt:lpstr>
      <vt:lpstr>МАУК «Центральная библиотека  Очерского городского округа»  Виртуальная выставка «Мусор- это серьёзно!». </vt:lpstr>
      <vt:lpstr>  МБУК «Спешковский СКДЦ»  Дворецкая сельская библиотека Книжная выставка-ассорти  «Люби и знай свой Пермский край»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Литературная гостинн</dc:creator>
  <cp:lastModifiedBy>user</cp:lastModifiedBy>
  <cp:revision>12</cp:revision>
  <dcterms:created xsi:type="dcterms:W3CDTF">2020-09-24T09:12:16Z</dcterms:created>
  <dcterms:modified xsi:type="dcterms:W3CDTF">2020-10-09T10:38:57Z</dcterms:modified>
</cp:coreProperties>
</file>