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18"/>
  </p:notesMasterIdLst>
  <p:sldIdLst>
    <p:sldId id="275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custDataLst>
    <p:tags r:id="rId1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0489" autoAdjust="0"/>
    <p:restoredTop sz="90929"/>
  </p:normalViewPr>
  <p:slideViewPr>
    <p:cSldViewPr>
      <p:cViewPr varScale="1">
        <p:scale>
          <a:sx n="67" d="100"/>
          <a:sy n="67" d="100"/>
        </p:scale>
        <p:origin x="-1242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78BFE6F-18D3-4FD7-9C62-7B7FFF886C46}" type="datetimeFigureOut">
              <a:rPr lang="en-US"/>
              <a:pPr>
                <a:defRPr/>
              </a:pPr>
              <a:t>4/8/2016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3F67494-2609-40BA-9D03-EC2F36BCAE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707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ECAFCB-E20E-4F8C-854E-9671890464EE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6785A56-77F2-4B44-999C-D467D1A44DD3}" type="slidenum">
              <a:rPr lang="en-US" altLang="ru-RU" smtClean="0">
                <a:latin typeface="Times New Roman" pitchFamily="18" charset="0"/>
                <a:cs typeface="Arial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en-US" altLang="ru-RU" smtClean="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6785A56-77F2-4B44-999C-D467D1A44DD3}" type="slidenum">
              <a:rPr lang="en-US" altLang="ru-RU" smtClean="0">
                <a:latin typeface="Times New Roman" pitchFamily="18" charset="0"/>
                <a:cs typeface="Arial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en-US" altLang="ru-RU" smtClean="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686800" cy="1466851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790700"/>
            <a:ext cx="8686800" cy="12192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9D7FC-926F-4B56-A16A-28CE0A81F6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71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6CE3-DF28-4813-85F4-0BFBD5409A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1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D0AD2-6523-4315-9604-B1B32189E1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2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EA6C1-4CB4-428D-A66A-05663947C1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88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0BEB6-87B1-42EF-9B55-75218C0CA2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2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F7C03-D311-4358-8472-145A745E6C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9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6181-5209-4AE6-8D62-17765C4458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39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7AE0B-7CAB-465B-BE8C-AE827DF02B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25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12B66-E53A-40AB-AEBC-6DF6EF5D9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26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77163-112B-45D6-9FB0-E23A582A80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2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FC552-27AC-4E4C-AF2D-5F10B05CF3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9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28600" y="57150"/>
            <a:ext cx="868680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8600" y="1219200"/>
            <a:ext cx="86868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www.PresentationPro.com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F3A006-02C5-4314-8067-4F1069CCBD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75" y="152400"/>
            <a:ext cx="20669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36650"/>
            <a:ext cx="6084887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5562600"/>
            <a:ext cx="6297613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277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2400"/>
            <a:ext cx="8230313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51215" y="1268761"/>
            <a:ext cx="8229600" cy="1855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Сколько женщин из гарема Абдуллы должен был сопроводить товарищ Сухов?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Ответ: девять.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403817"/>
            <a:ext cx="5080580" cy="346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609600" y="76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Белый Бим - Черное ухо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089" y="1391762"/>
            <a:ext cx="8839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3600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Какой породы был Белый Бим Черное ухо? 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998704"/>
            <a:ext cx="5401993" cy="383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2400" y="3200400"/>
            <a:ext cx="3276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Ответ: Шотландский </a:t>
            </a: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сеттер</a:t>
            </a: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latin typeface="Calibri"/>
                <a:cs typeface="+mn-cs"/>
              </a:rPr>
              <a:t> </a:t>
            </a:r>
            <a:endParaRPr lang="ru-RU" sz="3200" dirty="0">
              <a:solidFill>
                <a:schemeClr val="accent3">
                  <a:lumMod val="50000"/>
                </a:scheme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948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8686800" cy="711200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rgbClr val="1F497D"/>
                </a:solidFill>
                <a:latin typeface="+mn-lt"/>
              </a:rPr>
              <a:t>Бриллиантовая рука</a:t>
            </a:r>
            <a:br>
              <a:rPr lang="ru-RU" sz="6000" dirty="0" smtClean="0">
                <a:solidFill>
                  <a:srgbClr val="1F497D"/>
                </a:solidFill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0" b="12079"/>
          <a:stretch/>
        </p:blipFill>
        <p:spPr bwMode="auto">
          <a:xfrm>
            <a:off x="914400" y="2971801"/>
            <a:ext cx="746564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7200" y="11430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Какими словами </a:t>
            </a:r>
            <a:r>
              <a:rPr lang="ru-RU" sz="2800" dirty="0" err="1">
                <a:solidFill>
                  <a:srgbClr val="C00000"/>
                </a:solidFill>
                <a:latin typeface="Bookman Old Style" pitchFamily="18" charset="0"/>
                <a:cs typeface="+mn-cs"/>
              </a:rPr>
              <a:t>Геше</a:t>
            </a: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 удалось вырвать Сеню из цепких рук жрицы любви?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2141787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Ответ: </a:t>
            </a:r>
            <a:r>
              <a:rPr lang="ru-RU" sz="2800" dirty="0" err="1">
                <a:solidFill>
                  <a:srgbClr val="C00000"/>
                </a:solidFill>
                <a:latin typeface="Bookman Old Style" pitchFamily="18" charset="0"/>
                <a:cs typeface="+mn-cs"/>
              </a:rPr>
              <a:t>руссо</a:t>
            </a: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Bookman Old Style" pitchFamily="18" charset="0"/>
                <a:cs typeface="+mn-cs"/>
              </a:rPr>
              <a:t>туристо</a:t>
            </a: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 - </a:t>
            </a:r>
            <a:r>
              <a:rPr lang="ru-RU" sz="2800" dirty="0" err="1">
                <a:solidFill>
                  <a:srgbClr val="C00000"/>
                </a:solidFill>
                <a:latin typeface="Bookman Old Style" pitchFamily="18" charset="0"/>
                <a:cs typeface="+mn-cs"/>
              </a:rPr>
              <a:t>облико</a:t>
            </a:r>
            <a:r>
              <a:rPr lang="ru-RU" sz="28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Bookman Old Style" pitchFamily="18" charset="0"/>
                <a:cs typeface="+mn-cs"/>
              </a:rPr>
              <a:t>морале</a:t>
            </a:r>
            <a:r>
              <a:rPr lang="ru-RU" sz="3200" dirty="0">
                <a:solidFill>
                  <a:srgbClr val="C00000"/>
                </a:solidFill>
                <a:latin typeface="Bookman Old Style" pitchFamily="18" charset="0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6182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0"/>
            <a:ext cx="2743200" cy="1035050"/>
          </a:xfrm>
        </p:spPr>
        <p:txBody>
          <a:bodyPr/>
          <a:lstStyle/>
          <a:p>
            <a:r>
              <a:rPr lang="ru-RU" sz="6000" dirty="0" err="1">
                <a:solidFill>
                  <a:srgbClr val="1F497D"/>
                </a:solidFill>
                <a:latin typeface="+mn-lt"/>
              </a:rPr>
              <a:t>Вий</a:t>
            </a:r>
            <a:endParaRPr lang="ru-RU" sz="24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76400"/>
            <a:ext cx="3048000" cy="350520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solidFill>
                  <a:schemeClr val="tx2"/>
                </a:solidFill>
                <a:latin typeface="+mj-lt"/>
              </a:rPr>
              <a:t>Как </a:t>
            </a:r>
            <a:r>
              <a:rPr lang="ru-RU" sz="2000" dirty="0" err="1">
                <a:solidFill>
                  <a:schemeClr val="tx2"/>
                </a:solidFill>
                <a:latin typeface="+mj-lt"/>
              </a:rPr>
              <a:t>Хоме</a:t>
            </a:r>
            <a:r>
              <a:rPr lang="ru-RU" sz="2000" dirty="0">
                <a:solidFill>
                  <a:schemeClr val="tx2"/>
                </a:solidFill>
                <a:latin typeface="+mj-lt"/>
              </a:rPr>
              <a:t> удалось защититься от </a:t>
            </a:r>
            <a:r>
              <a:rPr lang="ru-RU" sz="2000" dirty="0" smtClean="0">
                <a:solidFill>
                  <a:schemeClr val="tx2"/>
                </a:solidFill>
                <a:latin typeface="+mj-lt"/>
              </a:rPr>
              <a:t>панночки?</a:t>
            </a:r>
          </a:p>
          <a:p>
            <a:pPr marL="0" indent="0">
              <a:buNone/>
            </a:pPr>
            <a:endParaRPr lang="ru-RU" sz="2000" dirty="0">
              <a:solidFill>
                <a:schemeClr val="tx2"/>
              </a:solidFill>
              <a:latin typeface="+mj-lt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tx2"/>
              </a:solidFill>
              <a:latin typeface="+mj-lt"/>
            </a:endParaRPr>
          </a:p>
          <a:p>
            <a:pPr marL="0" indent="0">
              <a:buNone/>
            </a:pPr>
            <a:endParaRPr lang="ru-RU" sz="2000" dirty="0" smtClean="0">
              <a:solidFill>
                <a:schemeClr val="tx2"/>
              </a:solidFill>
              <a:latin typeface="+mj-lt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2"/>
                </a:solidFill>
                <a:latin typeface="+mj-lt"/>
              </a:rPr>
              <a:t>Ответ: он </a:t>
            </a:r>
            <a:r>
              <a:rPr lang="ru-RU" sz="2000" dirty="0" smtClean="0">
                <a:solidFill>
                  <a:schemeClr val="tx2"/>
                </a:solidFill>
                <a:latin typeface="+mj-lt"/>
              </a:rPr>
              <a:t>нарисовал круг мелом</a:t>
            </a:r>
            <a:endParaRPr lang="ru-RU" sz="20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399" y="1676400"/>
            <a:ext cx="5524816" cy="417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08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dirty="0">
                <a:solidFill>
                  <a:srgbClr val="1F497D"/>
                </a:solidFill>
                <a:latin typeface="Adine Kirnberg" pitchFamily="2" charset="0"/>
              </a:rPr>
              <a:t>Гостья из будущего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fontAlgn="auto" hangingPunct="1">
              <a:spcAft>
                <a:spcPts val="0"/>
              </a:spcAft>
              <a:buNone/>
            </a:pPr>
            <a:r>
              <a:rPr lang="ru-RU" sz="2800" dirty="0">
                <a:solidFill>
                  <a:srgbClr val="C00000"/>
                </a:solidFill>
                <a:latin typeface="+mj-lt"/>
              </a:rPr>
              <a:t>К какому местному продукту пристрастился космический пират Весельчак У? </a:t>
            </a: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  <a:latin typeface="+mj-lt"/>
              </a:rPr>
              <a:t>Ответ: кефир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362200"/>
            <a:ext cx="5230446" cy="3653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22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8686800" cy="939800"/>
          </a:xfrm>
        </p:spPr>
        <p:txBody>
          <a:bodyPr/>
          <a:lstStyle/>
          <a:p>
            <a:r>
              <a:rPr lang="ru-RU" sz="5400" dirty="0">
                <a:solidFill>
                  <a:srgbClr val="1F497D"/>
                </a:solidFill>
                <a:latin typeface="Adine Kirnberg" pitchFamily="2" charset="0"/>
              </a:rPr>
              <a:t>Здравствуйте, я ваша тетя</a:t>
            </a:r>
            <a:r>
              <a:rPr lang="ru-RU" sz="5400" dirty="0">
                <a:solidFill>
                  <a:srgbClr val="1F497D"/>
                </a:solidFill>
              </a:rPr>
              <a:t>!</a:t>
            </a:r>
            <a:r>
              <a:rPr lang="ru-RU" sz="4000" b="0" dirty="0">
                <a:solidFill>
                  <a:prstClr val="black"/>
                </a:solidFill>
              </a:rPr>
              <a:t/>
            </a:r>
            <a:br>
              <a:rPr lang="ru-RU" sz="4000" b="0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447800"/>
            <a:ext cx="8915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+mj-lt"/>
                <a:cs typeface="+mn-cs"/>
              </a:rPr>
              <a:t>Каким образом Донна Роза помирилась с судьёй?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787" y="2321004"/>
            <a:ext cx="35644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+mj-lt"/>
                <a:cs typeface="+mn-cs"/>
              </a:rPr>
              <a:t>Ответ: она подарила ему цветок.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239" y="2133600"/>
            <a:ext cx="5284177" cy="3728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64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solidFill>
                  <a:srgbClr val="1F497D"/>
                </a:solidFill>
                <a:latin typeface="Adine Kirnberg" pitchFamily="2" charset="0"/>
              </a:rPr>
              <a:t>Иван Васильевич меняет профессию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828800"/>
            <a:ext cx="2667000" cy="3733800"/>
          </a:xfrm>
        </p:spPr>
        <p:txBody>
          <a:bodyPr/>
          <a:lstStyle/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Каким эпитетом охарактеризовал Иван Васильевич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+mj-lt"/>
              </a:rPr>
              <a:t>Бунша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 рабочий день царя? 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Ответ: ненормированный. </a:t>
            </a:r>
          </a:p>
          <a:p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789" y="1600200"/>
            <a:ext cx="55880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56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686800" cy="1981200"/>
          </a:xfrm>
        </p:spPr>
        <p:txBody>
          <a:bodyPr/>
          <a:lstStyle/>
          <a:p>
            <a:pPr algn="ctr"/>
            <a:r>
              <a:rPr lang="ru-RU" sz="4800" dirty="0">
                <a:solidFill>
                  <a:srgbClr val="1F497D"/>
                </a:solidFill>
                <a:latin typeface="+mn-lt"/>
              </a:rPr>
              <a:t>Кавказская пленница, или новые приключения Шурика</a:t>
            </a:r>
            <a:endParaRPr lang="ru-RU" sz="32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2590800"/>
            <a:ext cx="2971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+mj-lt"/>
              </a:rPr>
              <a:t>На какой цене приданого сошлись дядя Нины и товарищ </a:t>
            </a:r>
            <a:r>
              <a:rPr lang="ru-RU" b="1" dirty="0" err="1" smtClean="0">
                <a:solidFill>
                  <a:srgbClr val="C00000"/>
                </a:solidFill>
                <a:latin typeface="+mj-lt"/>
              </a:rPr>
              <a:t>Саахов</a:t>
            </a:r>
            <a:r>
              <a:rPr lang="ru-RU" b="1" dirty="0" smtClean="0">
                <a:solidFill>
                  <a:srgbClr val="C00000"/>
                </a:solidFill>
                <a:latin typeface="+mj-lt"/>
              </a:rPr>
              <a:t>?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+mj-lt"/>
              </a:rPr>
              <a:t>Ответ: 20 баранов, холодильник </a:t>
            </a:r>
            <a:r>
              <a:rPr lang="ru-RU" b="1" dirty="0" err="1" smtClean="0">
                <a:solidFill>
                  <a:srgbClr val="C00000"/>
                </a:solidFill>
                <a:latin typeface="+mj-lt"/>
              </a:rPr>
              <a:t>Rosenlew</a:t>
            </a:r>
            <a:r>
              <a:rPr lang="ru-RU" b="1" dirty="0" smtClean="0">
                <a:solidFill>
                  <a:srgbClr val="C00000"/>
                </a:solidFill>
                <a:latin typeface="+mj-lt"/>
              </a:rPr>
              <a:t>, почетная грамота. </a:t>
            </a:r>
            <a:endParaRPr lang="ru-RU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717" y="2438400"/>
            <a:ext cx="4541837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98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7200" dirty="0">
                <a:solidFill>
                  <a:schemeClr val="tx2"/>
                </a:solidFill>
                <a:latin typeface="+mn-lt"/>
              </a:rPr>
              <a:t>Калина красная</a:t>
            </a:r>
            <a:endParaRPr lang="ru-RU" sz="32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24000"/>
            <a:ext cx="3048000" cy="3124200"/>
          </a:xfrm>
        </p:spPr>
        <p:txBody>
          <a:bodyPr/>
          <a:lstStyle/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2800" dirty="0">
                <a:solidFill>
                  <a:srgbClr val="C00000"/>
                </a:solidFill>
                <a:latin typeface="+mj-lt"/>
              </a:rPr>
              <a:t>К каким деревьям был особенно неравнодушен Егор Прокудин? </a:t>
            </a:r>
            <a:endParaRPr lang="ru-RU" sz="2800" dirty="0" smtClean="0">
              <a:solidFill>
                <a:srgbClr val="C00000"/>
              </a:solidFill>
              <a:latin typeface="+mj-lt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endParaRPr lang="ru-RU" sz="2800" dirty="0">
              <a:solidFill>
                <a:srgbClr val="C00000"/>
              </a:solidFill>
              <a:latin typeface="+mj-lt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2800" dirty="0">
                <a:solidFill>
                  <a:srgbClr val="C00000"/>
                </a:solidFill>
                <a:latin typeface="+mj-lt"/>
              </a:rPr>
              <a:t>Ответ: берёзам. </a:t>
            </a:r>
          </a:p>
          <a:p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524000"/>
            <a:ext cx="5440412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47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19050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1F497D"/>
                </a:solidFill>
                <a:latin typeface="Adine Kirnberg" pitchFamily="2" charset="0"/>
              </a:rPr>
              <a:t>Операция "Ы", </a:t>
            </a:r>
            <a:br>
              <a:rPr lang="ru-RU" dirty="0">
                <a:solidFill>
                  <a:srgbClr val="1F497D"/>
                </a:solidFill>
                <a:latin typeface="Adine Kirnberg" pitchFamily="2" charset="0"/>
              </a:rPr>
            </a:br>
            <a:r>
              <a:rPr lang="ru-RU" dirty="0">
                <a:solidFill>
                  <a:srgbClr val="1F497D"/>
                </a:solidFill>
                <a:latin typeface="Adine Kirnberg" pitchFamily="2" charset="0"/>
              </a:rPr>
              <a:t>или другие приключения Шурика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2133599"/>
            <a:ext cx="4069080" cy="314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latin typeface="+mj-lt"/>
                <a:cs typeface="+mn-cs"/>
              </a:rPr>
              <a:t>Какая поговорка не вписалась в общую концепцию народной мудрости? 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latin typeface="+mj-lt"/>
                <a:cs typeface="+mn-cs"/>
              </a:rPr>
              <a:t>Ответ: работа не волк, в лес не убежит.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786" y="2406342"/>
            <a:ext cx="4213238" cy="3156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7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1"/>
            <a:ext cx="4511040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4329113" cy="272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98800"/>
            <a:ext cx="4495799" cy="2824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138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4" y="0"/>
            <a:ext cx="4198034" cy="288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37" y="0"/>
            <a:ext cx="4614863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48000"/>
            <a:ext cx="4267200" cy="282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37" y="2902316"/>
            <a:ext cx="4630103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09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57"/>
            <a:ext cx="4328535" cy="3105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7" y="1"/>
            <a:ext cx="4164013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5963"/>
            <a:ext cx="4310063" cy="265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6" y="3255963"/>
            <a:ext cx="4011613" cy="265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24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652"/>
            <a:ext cx="4761389" cy="2755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1" y="0"/>
            <a:ext cx="4037428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42" y="2895600"/>
            <a:ext cx="4737100" cy="298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466" y="2819839"/>
            <a:ext cx="4170363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939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10330" cy="253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186" y="0"/>
            <a:ext cx="5194300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3187"/>
            <a:ext cx="4343400" cy="318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25" y="2543175"/>
            <a:ext cx="4524375" cy="338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565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MOVIE_LOOPED_PLAYBACK" val="1"/>
  <p:tag name="GENSWF_OUTPUT_FILE_NAME" val="PPP_SBUSC_TXT_3D_Graph_Increasing"/>
  <p:tag name="GENSWF_MOVIE_ONCLICK_URL" val="http://"/>
  <p:tag name="GENSWF_MOVIE_PRESENTATION_END_URL" val="http://"/>
</p:tagLst>
</file>

<file path=ppt/theme/theme1.xml><?xml version="1.0" encoding="utf-8"?>
<a:theme xmlns:a="http://schemas.openxmlformats.org/drawingml/2006/main" name="PPP_SARTE_TXT_Guitars_Galo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1345</TotalTime>
  <Words>199</Words>
  <Application>Microsoft Office PowerPoint</Application>
  <PresentationFormat>Экран (4:3)</PresentationFormat>
  <Paragraphs>40</Paragraphs>
  <Slides>16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PPP_SARTE_TXT_Guitars_Galore</vt:lpstr>
      <vt:lpstr>Презентация PowerPoint</vt:lpstr>
      <vt:lpstr>Презентация PowerPoint</vt:lpstr>
      <vt:lpstr>Презентация PowerPoint</vt:lpstr>
      <vt:lpstr>Бриллиантовая рука </vt:lpstr>
      <vt:lpstr>Вий</vt:lpstr>
      <vt:lpstr>Гостья из будущего</vt:lpstr>
      <vt:lpstr>Здравствуйте, я ваша тетя! </vt:lpstr>
      <vt:lpstr>Иван Васильевич меняет профессию</vt:lpstr>
      <vt:lpstr>Кавказская пленница, или новые приключения Шурика</vt:lpstr>
      <vt:lpstr>Калина красная</vt:lpstr>
      <vt:lpstr>Операция "Ы",  или другие приключения Шурика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Костя1</dc:creator>
  <cp:lastModifiedBy>библиотека</cp:lastModifiedBy>
  <cp:revision>126</cp:revision>
  <dcterms:created xsi:type="dcterms:W3CDTF">2004-02-11T14:41:34Z</dcterms:created>
  <dcterms:modified xsi:type="dcterms:W3CDTF">2016-04-08T21:06:43Z</dcterms:modified>
</cp:coreProperties>
</file>