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0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571480"/>
            <a:ext cx="8229600" cy="2071702"/>
          </a:xfrm>
        </p:spPr>
        <p:txBody>
          <a:bodyPr>
            <a:normAutofit/>
          </a:bodyPr>
          <a:lstStyle/>
          <a:p>
            <a:r>
              <a:rPr lang="ru-RU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САмые</a:t>
            </a:r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 </a:t>
            </a:r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редкие </a:t>
            </a:r>
            <a:r>
              <a:rPr lang="ru-RU" sz="6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виды животных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облож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2643182"/>
            <a:ext cx="4643470" cy="3883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Паук птицеед</a:t>
            </a:r>
            <a:br>
              <a:rPr lang="ru-RU" dirty="0" smtClean="0"/>
            </a:br>
            <a:r>
              <a:rPr lang="ru-RU" dirty="0" smtClean="0"/>
              <a:t> (</a:t>
            </a:r>
            <a:r>
              <a:rPr lang="en-US" dirty="0" err="1" smtClean="0"/>
              <a:t>Poecilotheria</a:t>
            </a:r>
            <a:r>
              <a:rPr lang="en-US" dirty="0" smtClean="0"/>
              <a:t> </a:t>
            </a:r>
            <a:r>
              <a:rPr lang="en-US" dirty="0" err="1" smtClean="0"/>
              <a:t>metallica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1026" name="Picture 2" descr="C:\Users\serwer\Desktop\выставки\редкие виды животных\паук птицеед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000924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Мадагаскарская</a:t>
            </a:r>
            <a:r>
              <a:rPr lang="ru-RU" dirty="0" smtClean="0"/>
              <a:t> </a:t>
            </a:r>
            <a:r>
              <a:rPr lang="ru-RU" dirty="0" err="1" smtClean="0"/>
              <a:t>клювогрудая</a:t>
            </a:r>
            <a:r>
              <a:rPr lang="ru-RU" dirty="0" smtClean="0"/>
              <a:t> черепаха (</a:t>
            </a:r>
            <a:r>
              <a:rPr lang="en-US" dirty="0" err="1" smtClean="0"/>
              <a:t>Astrochelys</a:t>
            </a:r>
            <a:r>
              <a:rPr lang="en-US" dirty="0" smtClean="0"/>
              <a:t> </a:t>
            </a:r>
            <a:r>
              <a:rPr lang="en-US" dirty="0" err="1" smtClean="0"/>
              <a:t>yniphora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2050" name="Picture 2" descr="C:\Users\serwer\Desktop\выставки\редкие виды животных\мадагаскарская черепах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Хоботковая собачка </a:t>
            </a:r>
            <a:r>
              <a:rPr lang="ru-RU" dirty="0" err="1" smtClean="0"/>
              <a:t>Петерса</a:t>
            </a:r>
            <a:r>
              <a:rPr lang="ru-RU" dirty="0" smtClean="0"/>
              <a:t> (</a:t>
            </a:r>
            <a:r>
              <a:rPr lang="ru-RU" dirty="0" err="1" smtClean="0"/>
              <a:t>Rhynchocyon</a:t>
            </a:r>
            <a:r>
              <a:rPr lang="ru-RU" dirty="0" smtClean="0"/>
              <a:t> </a:t>
            </a:r>
            <a:r>
              <a:rPr lang="ru-RU" dirty="0" err="1" smtClean="0"/>
              <a:t>petersi</a:t>
            </a:r>
            <a:r>
              <a:rPr lang="ru-RU" dirty="0" smtClean="0"/>
              <a:t>)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3074" name="Picture 2" descr="C:\Users\serwer\Desktop\выставки\редкие виды животных\хоботковая собчка петерс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7000924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Морской ангел (</a:t>
            </a:r>
            <a:r>
              <a:rPr lang="en-US" dirty="0" err="1" smtClean="0"/>
              <a:t>Squatina</a:t>
            </a:r>
            <a:r>
              <a:rPr lang="en-US" dirty="0" smtClean="0"/>
              <a:t> </a:t>
            </a:r>
            <a:r>
              <a:rPr lang="en-US" dirty="0" err="1" smtClean="0"/>
              <a:t>squatina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4098" name="Picture 2" descr="C:\Users\serwer\Desktop\выставки\редкие виды животных\морской ангел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786610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Северный длинношерстный вомбат (</a:t>
            </a:r>
            <a:r>
              <a:rPr lang="en-US" dirty="0" err="1" smtClean="0"/>
              <a:t>Lasiorhinus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5122" name="Picture 2" descr="C:\Users\serwer\Desktop\выставки\редкие виды животных\вомба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429420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Бубал</a:t>
            </a:r>
            <a:r>
              <a:rPr lang="ru-RU" dirty="0" smtClean="0"/>
              <a:t> Хантера</a:t>
            </a:r>
            <a:br>
              <a:rPr lang="ru-RU" dirty="0" smtClean="0"/>
            </a:br>
            <a:r>
              <a:rPr lang="ru-RU" dirty="0" smtClean="0"/>
              <a:t> (</a:t>
            </a:r>
            <a:r>
              <a:rPr lang="en-US" dirty="0" err="1" smtClean="0"/>
              <a:t>Beatragus</a:t>
            </a:r>
            <a:r>
              <a:rPr lang="en-US" dirty="0" smtClean="0"/>
              <a:t> </a:t>
            </a:r>
            <a:r>
              <a:rPr lang="en-US" dirty="0" err="1" smtClean="0"/>
              <a:t>hunteri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6146" name="Picture 2" descr="C:\Users\serwer\Desktop\выставки\редкие виды животных\бубал хантер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678661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Мелкозубый </a:t>
            </a:r>
            <a:r>
              <a:rPr lang="ru-RU" dirty="0" err="1" smtClean="0"/>
              <a:t>пилорыл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en-US" dirty="0" err="1" smtClean="0"/>
              <a:t>Pristis</a:t>
            </a:r>
            <a:r>
              <a:rPr lang="en-US" dirty="0" smtClean="0"/>
              <a:t> </a:t>
            </a:r>
            <a:r>
              <a:rPr lang="en-US" dirty="0" err="1" smtClean="0"/>
              <a:t>microdon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7170" name="Picture 2" descr="C:\Users\serwer\Desktop\выставки\редкие виды животных\мелкозубый пилорыл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43050"/>
            <a:ext cx="6805626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Тонкинский</a:t>
            </a:r>
            <a:r>
              <a:rPr lang="ru-RU" dirty="0" smtClean="0"/>
              <a:t> </a:t>
            </a:r>
            <a:r>
              <a:rPr lang="ru-RU" dirty="0" err="1" smtClean="0"/>
              <a:t>ринопитек</a:t>
            </a:r>
            <a:r>
              <a:rPr lang="ru-RU" dirty="0" smtClean="0"/>
              <a:t> (</a:t>
            </a:r>
            <a:r>
              <a:rPr lang="en-US" dirty="0" err="1" smtClean="0"/>
              <a:t>Rhinopithecus</a:t>
            </a:r>
            <a:r>
              <a:rPr lang="en-US" dirty="0" smtClean="0"/>
              <a:t> </a:t>
            </a:r>
            <a:r>
              <a:rPr lang="en-US" dirty="0" err="1" smtClean="0"/>
              <a:t>avunculus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8194" name="Picture 2" descr="C:\Users\serwer\Desktop\выставки\редкие виды животных\тонкинский  ринопитек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43050"/>
            <a:ext cx="714380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Суматранский</a:t>
            </a:r>
            <a:r>
              <a:rPr lang="ru-RU" dirty="0" smtClean="0"/>
              <a:t> носорог (</a:t>
            </a:r>
            <a:r>
              <a:rPr lang="en-US" dirty="0" err="1" smtClean="0"/>
              <a:t>Dicerorhinus</a:t>
            </a:r>
            <a:r>
              <a:rPr lang="en-US" dirty="0" smtClean="0"/>
              <a:t> </a:t>
            </a:r>
            <a:r>
              <a:rPr lang="en-US" dirty="0" err="1" smtClean="0"/>
              <a:t>sumatrensis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9218" name="Picture 2" descr="C:\Users\serwer\Desktop\выставки\редкие виды животных\суматранский носорог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71612"/>
            <a:ext cx="6929485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Пятнистохвостая</a:t>
            </a:r>
            <a:r>
              <a:rPr lang="ru-RU" dirty="0" smtClean="0"/>
              <a:t> сумчатая куница (</a:t>
            </a:r>
            <a:r>
              <a:rPr lang="en-US" dirty="0" err="1" smtClean="0"/>
              <a:t>Dasyurus</a:t>
            </a:r>
            <a:r>
              <a:rPr lang="en-US" dirty="0" smtClean="0"/>
              <a:t> </a:t>
            </a:r>
            <a:r>
              <a:rPr lang="en-US" dirty="0" err="1" smtClean="0"/>
              <a:t>maculatus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10242" name="Picture 2" descr="C:\Users\serwer\Desktop\выставки\редкие виды животных\пятнистохвостая куниц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714488"/>
            <a:ext cx="6500858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Филиппинский пятнистый олень (</a:t>
            </a:r>
            <a:r>
              <a:rPr lang="ru-RU" dirty="0" err="1" smtClean="0"/>
              <a:t>Cervus</a:t>
            </a:r>
            <a:r>
              <a:rPr lang="ru-RU" dirty="0" smtClean="0"/>
              <a:t> </a:t>
            </a:r>
            <a:r>
              <a:rPr lang="ru-RU" dirty="0" err="1" smtClean="0"/>
              <a:t>alfredi</a:t>
            </a:r>
            <a:r>
              <a:rPr lang="ru-RU" dirty="0" smtClean="0"/>
              <a:t>)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11266" name="Picture 2" descr="C:\Users\serwer\Desktop\выставки\редкие виды животных\филиппинский олень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6715172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Висайская</a:t>
            </a:r>
            <a:r>
              <a:rPr lang="ru-RU" dirty="0" smtClean="0"/>
              <a:t> бородавчатая свинья (</a:t>
            </a:r>
            <a:r>
              <a:rPr lang="ru-RU" dirty="0" err="1" smtClean="0"/>
              <a:t>Sus</a:t>
            </a:r>
            <a:r>
              <a:rPr lang="ru-RU" dirty="0" smtClean="0"/>
              <a:t> </a:t>
            </a:r>
            <a:r>
              <a:rPr lang="ru-RU" dirty="0" err="1" smtClean="0"/>
              <a:t>cebifrons</a:t>
            </a:r>
            <a:r>
              <a:rPr lang="ru-RU" dirty="0" smtClean="0"/>
              <a:t>)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12290" name="Picture 2" descr="C:\Users\serwer\Desktop\выставки\редкие виды животных\висайская бородавчатая свинья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714488"/>
            <a:ext cx="6500858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Флоридская</a:t>
            </a:r>
            <a:r>
              <a:rPr lang="ru-RU" dirty="0" smtClean="0"/>
              <a:t> пума 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en-US" dirty="0" smtClean="0"/>
              <a:t>Puma </a:t>
            </a:r>
            <a:r>
              <a:rPr lang="en-US" dirty="0" err="1" smtClean="0"/>
              <a:t>concolor</a:t>
            </a:r>
            <a:r>
              <a:rPr lang="en-US" dirty="0" smtClean="0"/>
              <a:t> </a:t>
            </a:r>
            <a:r>
              <a:rPr lang="en-US" dirty="0" err="1" smtClean="0"/>
              <a:t>coryi</a:t>
            </a:r>
            <a:r>
              <a:rPr lang="en-US" dirty="0" smtClean="0"/>
              <a:t>)</a:t>
            </a:r>
            <a:r>
              <a:rPr lang="en-US" b="0" dirty="0" smtClean="0"/>
              <a:t/>
            </a:r>
            <a:br>
              <a:rPr lang="en-US" b="0" dirty="0" smtClean="0"/>
            </a:br>
            <a:endParaRPr lang="ru-RU" dirty="0"/>
          </a:p>
        </p:txBody>
      </p:sp>
      <p:pic>
        <p:nvPicPr>
          <p:cNvPr id="13314" name="Picture 2" descr="C:\Users\serwer\Desktop\выставки\редкие виды животных\флоридская пум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286544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 Белый лев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14338" name="Picture 2" descr="C:\Users\serwer\Desktop\выставки\редкие виды животных\белый лев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85860"/>
            <a:ext cx="6715172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Ирбис, или снежный барс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it-IT" dirty="0" smtClean="0"/>
              <a:t>(Uncia uncia, Panthera uncia)</a:t>
            </a:r>
            <a:r>
              <a:rPr lang="it-IT" b="0" dirty="0" smtClean="0"/>
              <a:t/>
            </a:r>
            <a:br>
              <a:rPr lang="it-IT" b="0" dirty="0" smtClean="0"/>
            </a:br>
            <a:endParaRPr lang="ru-RU" dirty="0"/>
          </a:p>
        </p:txBody>
      </p:sp>
      <p:pic>
        <p:nvPicPr>
          <p:cNvPr id="15362" name="Picture 2" descr="C:\Users\serwer\Desktop\выставки\редкие виды животных\ирбис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714488"/>
            <a:ext cx="6572296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187</TotalTime>
  <Words>76</Words>
  <PresentationFormat>Экран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САмые редкие виды животных </vt:lpstr>
      <vt:lpstr>Паук птицеед  (Poecilotheria metallica) </vt:lpstr>
      <vt:lpstr>Мадагаскарская клювогрудая черепаха (Astrochelys yniphora) </vt:lpstr>
      <vt:lpstr>Хоботковая собачка Петерса (Rhynchocyon petersi) </vt:lpstr>
      <vt:lpstr>Морской ангел (Squatina squatina) </vt:lpstr>
      <vt:lpstr>Северный длинношерстный вомбат (Lasiorhinus) </vt:lpstr>
      <vt:lpstr>Бубал Хантера  (Beatragus hunteri) </vt:lpstr>
      <vt:lpstr>Мелкозубый пилорыл  (Pristis microdon) </vt:lpstr>
      <vt:lpstr>Тонкинский ринопитек (Rhinopithecus avunculus) </vt:lpstr>
      <vt:lpstr>Суматранский носорог (Dicerorhinus sumatrensis) </vt:lpstr>
      <vt:lpstr>Пятнистохвостая сумчатая куница (Dasyurus maculatus) </vt:lpstr>
      <vt:lpstr>Филиппинский пятнистый олень (Cervus alfredi) </vt:lpstr>
      <vt:lpstr>Висайская бородавчатая свинья (Sus cebifrons) </vt:lpstr>
      <vt:lpstr>Флоридская пума  (Puma concolor coryi) </vt:lpstr>
      <vt:lpstr> Белый лев </vt:lpstr>
      <vt:lpstr>Ирбис, или снежный барс  (Uncia uncia, Panthera uncia)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САмые редкие в мире животные</dc:title>
  <dc:creator>serwer</dc:creator>
  <cp:lastModifiedBy>serwer</cp:lastModifiedBy>
  <cp:revision>4</cp:revision>
  <dcterms:created xsi:type="dcterms:W3CDTF">2014-06-02T03:40:26Z</dcterms:created>
  <dcterms:modified xsi:type="dcterms:W3CDTF">2014-06-02T10:25:21Z</dcterms:modified>
</cp:coreProperties>
</file>