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3" r:id="rId7"/>
    <p:sldId id="266" r:id="rId8"/>
    <p:sldId id="275" r:id="rId9"/>
    <p:sldId id="262" r:id="rId10"/>
    <p:sldId id="267" r:id="rId11"/>
    <p:sldId id="268" r:id="rId12"/>
    <p:sldId id="269" r:id="rId13"/>
    <p:sldId id="276" r:id="rId14"/>
    <p:sldId id="271" r:id="rId15"/>
    <p:sldId id="277" r:id="rId16"/>
    <p:sldId id="270" r:id="rId17"/>
    <p:sldId id="278" r:id="rId18"/>
    <p:sldId id="272" r:id="rId19"/>
    <p:sldId id="273" r:id="rId20"/>
  </p:sldIdLst>
  <p:sldSz cx="9144000" cy="6858000" type="screen4x3"/>
  <p:notesSz cx="6858000" cy="9144000"/>
  <p:custShowLst>
    <p:custShow name="Произвольный показ 1" id="0">
      <p:sldLst>
        <p:sld r:id="rId2"/>
        <p:sld r:id="rId2"/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  <p:sld r:id="rId14"/>
        <p:sld r:id="rId15"/>
        <p:sld r:id="rId16"/>
        <p:sld r:id="rId17"/>
        <p:sld r:id="rId18"/>
        <p:sld r:id="rId19"/>
        <p:sld r:id="rId20"/>
      </p:sldLst>
    </p:custShow>
    <p:custShow name="Произвольный показ 2" id="1">
      <p:sldLst>
        <p:sld r:id="rId2"/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  <p:sld r:id="rId14"/>
        <p:sld r:id="rId15"/>
        <p:sld r:id="rId16"/>
        <p:sld r:id="rId17"/>
        <p:sld r:id="rId18"/>
        <p:sld r:id="rId19"/>
        <p:sld r:id="rId20"/>
      </p:sldLst>
    </p:custShow>
  </p:custShow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39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-2268" y="-6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microsoft.com/office/2007/relationships/hdphoto" Target="../media/hdphoto7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microsoft.com/office/2007/relationships/hdphoto" Target="../media/hdphoto8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microsoft.com/office/2007/relationships/hdphoto" Target="../media/hdphoto9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иск ц\проект английские вечера в библиотеке\пушкин шекспир\к презентации\Second Album Launch (2)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560"/>
          <a:stretch/>
        </p:blipFill>
        <p:spPr bwMode="auto">
          <a:xfrm>
            <a:off x="-81632" y="1"/>
            <a:ext cx="92256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8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525"/>
            <a:ext cx="91694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835" y="757504"/>
            <a:ext cx="7960330" cy="5349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537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525"/>
            <a:ext cx="91694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29908" y="1129498"/>
            <a:ext cx="17173908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200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525"/>
            <a:ext cx="91694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49" y="597756"/>
            <a:ext cx="8140497" cy="5668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7095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525"/>
            <a:ext cx="91694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75" y="764704"/>
            <a:ext cx="9152406" cy="5148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866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6000" fill="hold"/>
                                        <p:tgtEl>
                                          <p:spTgt spid="819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525"/>
            <a:ext cx="91694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58995"/>
            <a:ext cx="7632848" cy="5946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9154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6000" fill="hold"/>
                                        <p:tgtEl>
                                          <p:spTgt spid="40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525"/>
            <a:ext cx="91694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276" b="96200" l="0" r="97167">
                        <a14:foregroundMark x1="43667" y1="59620" x2="43667" y2="59620"/>
                        <a14:foregroundMark x1="55167" y1="38955" x2="55167" y2="38955"/>
                        <a14:foregroundMark x1="51667" y1="26366" x2="53000" y2="58670"/>
                        <a14:foregroundMark x1="15667" y1="62233" x2="16833" y2="84561"/>
                        <a14:foregroundMark x1="37500" y1="20665" x2="49167" y2="18052"/>
                        <a14:foregroundMark x1="51667" y1="18527" x2="56167" y2="33967"/>
                        <a14:foregroundMark x1="45333" y1="56057" x2="45333" y2="56057"/>
                        <a14:foregroundMark x1="50833" y1="71971" x2="50833" y2="71971"/>
                        <a14:foregroundMark x1="60333" y1="67933" x2="60333" y2="67933"/>
                        <a14:foregroundMark x1="53000" y1="64608" x2="53000" y2="64608"/>
                        <a14:foregroundMark x1="45500" y1="72922" x2="45500" y2="72922"/>
                        <a14:foregroundMark x1="36333" y1="70784" x2="36333" y2="70784"/>
                        <a14:foregroundMark x1="39667" y1="73634" x2="39667" y2="73634"/>
                        <a14:foregroundMark x1="28000" y1="66746" x2="28000" y2="66746"/>
                        <a14:foregroundMark x1="45333" y1="41805" x2="45333" y2="41805"/>
                        <a14:foregroundMark x1="48000" y1="25178" x2="48000" y2="25178"/>
                        <a14:foregroundMark x1="45833" y1="33017" x2="45833" y2="330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219" y="1124744"/>
            <a:ext cx="8146781" cy="571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 descr="http://jashnebahar.org/wp-content/uploads/2018/01/diya-final1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433319"/>
            <a:ext cx="2719315" cy="2719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9649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6000" fill="hold"/>
                                        <p:tgtEl>
                                          <p:spTgt spid="92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525"/>
            <a:ext cx="91694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12" y="777013"/>
            <a:ext cx="7200800" cy="531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030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525"/>
            <a:ext cx="91694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272" y="1065849"/>
            <a:ext cx="9468544" cy="4739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2050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112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525"/>
            <a:ext cx="91694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781" b="92656" l="2083" r="989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76" y="764704"/>
            <a:ext cx="8603940" cy="5735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1310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6000" fill="hold"/>
                                        <p:tgtEl>
                                          <p:spTgt spid="51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525"/>
            <a:ext cx="91694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824" l="0" r="98235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628800"/>
            <a:ext cx="4013051" cy="4013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4227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6000" fill="hold"/>
                                        <p:tgtEl>
                                          <p:spTgt spid="61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диск ц\проект английские вечера в библиотеке\пушкин шекспир\22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9" b="100000" l="0" r="100000">
                        <a14:foregroundMark x1="41239" y1="68203" x2="41239" y2="68203"/>
                        <a14:foregroundMark x1="38053" y1="61844" x2="38053" y2="61844"/>
                        <a14:foregroundMark x1="38407" y1="64070" x2="38407" y2="64070"/>
                        <a14:foregroundMark x1="45664" y1="59300" x2="45664" y2="59300"/>
                        <a14:foregroundMark x1="44248" y1="53259" x2="44248" y2="53259"/>
                        <a14:foregroundMark x1="49912" y1="41017" x2="49912" y2="41017"/>
                        <a14:foregroundMark x1="57876" y1="40700" x2="57876" y2="40700"/>
                        <a14:foregroundMark x1="54336" y1="37838" x2="54336" y2="37838"/>
                        <a14:foregroundMark x1="60885" y1="37679" x2="60885" y2="37679"/>
                        <a14:foregroundMark x1="56637" y1="34976" x2="56637" y2="34976"/>
                        <a14:foregroundMark x1="57345" y1="33863" x2="57345" y2="33863"/>
                        <a14:foregroundMark x1="45310" y1="31479" x2="45310" y2="31479"/>
                        <a14:foregroundMark x1="47611" y1="34340" x2="47611" y2="34340"/>
                        <a14:foregroundMark x1="47965" y1="36566" x2="47965" y2="36566"/>
                        <a14:foregroundMark x1="48673" y1="38474" x2="48673" y2="38474"/>
                        <a14:foregroundMark x1="51150" y1="39269" x2="51150" y2="39269"/>
                        <a14:foregroundMark x1="29027" y1="40541" x2="29027" y2="40541"/>
                        <a14:foregroundMark x1="32566" y1="40382" x2="32566" y2="40382"/>
                        <a14:foregroundMark x1="79646" y1="77583" x2="79646" y2="77583"/>
                        <a14:foregroundMark x1="17699" y1="67886" x2="17699" y2="67886"/>
                        <a14:foregroundMark x1="18938" y1="42130" x2="18938" y2="42130"/>
                        <a14:foregroundMark x1="27788" y1="36566" x2="27788" y2="36566"/>
                        <a14:foregroundMark x1="35221" y1="37838" x2="35221" y2="37838"/>
                        <a14:backgroundMark x1="35929" y1="37520" x2="35929" y2="37520"/>
                        <a14:backgroundMark x1="34867" y1="34340" x2="34867" y2="343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7584" y="1556792"/>
            <a:ext cx="3168352" cy="3505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диск ц\проект английские вечера в библиотеке\пушкин шекспир\Pushkin.jpg"/>
          <p:cNvPicPr>
            <a:picLocks noChangeAspect="1" noChangeArrowheads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11" b="98111" l="0" r="100000">
                        <a14:foregroundMark x1="37370" y1="18640" x2="37370" y2="18640"/>
                        <a14:foregroundMark x1="25521" y1="39673" x2="25521" y2="39673"/>
                        <a14:foregroundMark x1="33984" y1="30605" x2="33984" y2="30605"/>
                        <a14:foregroundMark x1="30599" y1="25189" x2="30599" y2="25189"/>
                        <a14:foregroundMark x1="27344" y1="19270" x2="27344" y2="19270"/>
                        <a14:foregroundMark x1="54688" y1="29093" x2="54688" y2="29093"/>
                        <a14:foregroundMark x1="53385" y1="30730" x2="53385" y2="30730"/>
                        <a14:foregroundMark x1="49870" y1="24055" x2="49870" y2="24055"/>
                        <a14:foregroundMark x1="72917" y1="22796" x2="72917" y2="22796"/>
                        <a14:backgroundMark x1="55990" y1="43073" x2="55990" y2="43073"/>
                        <a14:backgroundMark x1="81510" y1="54156" x2="81510" y2="54156"/>
                        <a14:backgroundMark x1="85417" y1="57305" x2="85417" y2="57305"/>
                        <a14:backgroundMark x1="89583" y1="64106" x2="89583" y2="64106"/>
                        <a14:backgroundMark x1="71354" y1="67758" x2="71354" y2="67758"/>
                        <a14:backgroundMark x1="71354" y1="74937" x2="71354" y2="74937"/>
                        <a14:backgroundMark x1="71224" y1="70403" x2="71224" y2="70403"/>
                        <a14:backgroundMark x1="61849" y1="72292" x2="61849" y2="72292"/>
                        <a14:backgroundMark x1="65365" y1="72418" x2="65365" y2="72418"/>
                        <a14:backgroundMark x1="66276" y1="73804" x2="66276" y2="73804"/>
                        <a14:backgroundMark x1="67448" y1="69270" x2="67448" y2="69270"/>
                        <a14:backgroundMark x1="52083" y1="64861" x2="52083" y2="64861"/>
                        <a14:backgroundMark x1="49349" y1="67506" x2="49349" y2="67506"/>
                        <a14:backgroundMark x1="50521" y1="67758" x2="50521" y2="67758"/>
                        <a14:backgroundMark x1="75130" y1="71914" x2="75130" y2="71914"/>
                        <a14:backgroundMark x1="76432" y1="74685" x2="76432" y2="74685"/>
                        <a14:backgroundMark x1="78255" y1="75063" x2="78255" y2="75063"/>
                        <a14:backgroundMark x1="81771" y1="69395" x2="81771" y2="69395"/>
                        <a14:backgroundMark x1="67708" y1="73174" x2="67708" y2="73174"/>
                        <a14:backgroundMark x1="70964" y1="72796" x2="70964" y2="72796"/>
                        <a14:backgroundMark x1="74219" y1="68010" x2="74219" y2="68010"/>
                        <a14:backgroundMark x1="81510" y1="57179" x2="81510" y2="57179"/>
                        <a14:backgroundMark x1="87109" y1="48363" x2="87109" y2="48363"/>
                        <a14:backgroundMark x1="88932" y1="48615" x2="88932" y2="48615"/>
                        <a14:backgroundMark x1="88151" y1="65491" x2="88151" y2="65491"/>
                        <a14:backgroundMark x1="80078" y1="72544" x2="80078" y2="72544"/>
                        <a14:backgroundMark x1="82813" y1="40806" x2="82813" y2="40806"/>
                        <a14:backgroundMark x1="79427" y1="38035" x2="79427" y2="38035"/>
                        <a14:backgroundMark x1="80859" y1="35894" x2="80859" y2="35894"/>
                        <a14:backgroundMark x1="83203" y1="37783" x2="83203" y2="37783"/>
                        <a14:backgroundMark x1="82943" y1="33879" x2="82943" y2="33879"/>
                        <a14:backgroundMark x1="51953" y1="41940" x2="51953" y2="41940"/>
                        <a14:backgroundMark x1="41406" y1="27834" x2="41406" y2="27834"/>
                        <a14:backgroundMark x1="43880" y1="26071" x2="43880" y2="26071"/>
                        <a14:backgroundMark x1="42188" y1="23929" x2="42188" y2="23929"/>
                        <a14:backgroundMark x1="39193" y1="20025" x2="39193" y2="20025"/>
                        <a14:backgroundMark x1="38151" y1="17884" x2="38151" y2="17884"/>
                        <a14:backgroundMark x1="35417" y1="20655" x2="35417" y2="20655"/>
                        <a14:backgroundMark x1="35938" y1="18136" x2="35938" y2="18136"/>
                        <a14:backgroundMark x1="36198" y1="16877" x2="36198" y2="16877"/>
                        <a14:backgroundMark x1="32161" y1="18766" x2="32161" y2="18766"/>
                        <a14:backgroundMark x1="30469" y1="15995" x2="30469" y2="15995"/>
                        <a14:backgroundMark x1="29948" y1="14736" x2="29948" y2="14736"/>
                        <a14:backgroundMark x1="71094" y1="15239" x2="71094" y2="15239"/>
                        <a14:backgroundMark x1="80078" y1="19270" x2="80078" y2="19270"/>
                        <a14:backgroundMark x1="79688" y1="20529" x2="79688" y2="20529"/>
                        <a14:backgroundMark x1="55469" y1="12972" x2="55469" y2="12972"/>
                        <a14:backgroundMark x1="58854" y1="13854" x2="58854" y2="13854"/>
                        <a14:backgroundMark x1="38672" y1="11965" x2="38672" y2="11965"/>
                        <a14:backgroundMark x1="44531" y1="13098" x2="44531" y2="13098"/>
                        <a14:backgroundMark x1="43099" y1="14736" x2="43099" y2="14736"/>
                        <a14:backgroundMark x1="34896" y1="6297" x2="34896" y2="6297"/>
                        <a14:backgroundMark x1="39583" y1="8186" x2="39583" y2="8186"/>
                        <a14:backgroundMark x1="41146" y1="7431" x2="41146" y2="7431"/>
                        <a14:backgroundMark x1="42578" y1="5164" x2="42578" y2="5164"/>
                        <a14:backgroundMark x1="40365" y1="5542" x2="40365" y2="5542"/>
                        <a14:backgroundMark x1="60547" y1="4912" x2="60547" y2="4912"/>
                        <a14:backgroundMark x1="31380" y1="12343" x2="31380" y2="12343"/>
                        <a14:backgroundMark x1="28255" y1="37406" x2="28255" y2="37406"/>
                        <a14:backgroundMark x1="61589" y1="60831" x2="61589" y2="60831"/>
                        <a14:backgroundMark x1="65755" y1="43325" x2="65755" y2="43325"/>
                        <a14:backgroundMark x1="83984" y1="28589" x2="83984" y2="28589"/>
                        <a14:backgroundMark x1="71615" y1="72166" x2="71615" y2="72166"/>
                        <a14:backgroundMark x1="68229" y1="70781" x2="68229" y2="70781"/>
                        <a14:backgroundMark x1="80339" y1="72292" x2="80339" y2="72292"/>
                        <a14:backgroundMark x1="37891" y1="15869" x2="37891" y2="15869"/>
                        <a14:backgroundMark x1="33333" y1="8816" x2="33333" y2="88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098" y="1566917"/>
            <a:ext cx="3382568" cy="349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963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8393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41" b="99766" l="3792" r="100000">
                        <a14:foregroundMark x1="10293" y1="80781" x2="10293" y2="807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890" y="2132856"/>
            <a:ext cx="6662669" cy="9239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476672"/>
            <a:ext cx="29523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Alegreya Sans ExtraBold" pitchFamily="50" charset="0"/>
              </a:rPr>
              <a:t>Александр Пушкин</a:t>
            </a:r>
          </a:p>
          <a:p>
            <a:r>
              <a:rPr lang="ru-RU" sz="4000" dirty="0" smtClean="0">
                <a:latin typeface="Alegreya Sans ExtraBold" pitchFamily="50" charset="0"/>
              </a:rPr>
              <a:t>(1799-1937)</a:t>
            </a:r>
            <a:endParaRPr lang="ru-RU" sz="4000" dirty="0">
              <a:latin typeface="Alegreya Sans ExtraBol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1846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6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8393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3981" r="68395">
                        <a14:foregroundMark x1="58027" y1="11894" x2="58027" y2="11894"/>
                        <a14:foregroundMark x1="67531" y1="78634" x2="67531" y2="78634"/>
                        <a14:foregroundMark x1="67891" y1="87445" x2="67891" y2="87445"/>
                        <a14:backgroundMark x1="62923" y1="9251" x2="62923" y2="9251"/>
                        <a14:backgroundMark x1="58315" y1="5066" x2="58315" y2="5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058" r="31846"/>
          <a:stretch/>
        </p:blipFill>
        <p:spPr bwMode="auto">
          <a:xfrm>
            <a:off x="3275856" y="1227562"/>
            <a:ext cx="5911478" cy="563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7544" y="476672"/>
            <a:ext cx="38164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 Rounded MT Bold" pitchFamily="34" charset="0"/>
              </a:rPr>
              <a:t>William Shakespeare</a:t>
            </a:r>
            <a:endParaRPr lang="ru-RU" sz="4000" dirty="0" smtClean="0">
              <a:latin typeface="Alegreya Sans ExtraBold" pitchFamily="50" charset="0"/>
            </a:endParaRPr>
          </a:p>
          <a:p>
            <a:r>
              <a:rPr lang="ru-RU" sz="4000" dirty="0" smtClean="0">
                <a:latin typeface="Alegreya Sans ExtraBold" pitchFamily="50" charset="0"/>
              </a:rPr>
              <a:t>(1</a:t>
            </a:r>
            <a:r>
              <a:rPr lang="en-US" sz="4000" dirty="0" smtClean="0">
                <a:latin typeface="Arial Rounded MT Bold" pitchFamily="34" charset="0"/>
              </a:rPr>
              <a:t>564</a:t>
            </a:r>
            <a:r>
              <a:rPr lang="ru-RU" sz="4000" dirty="0" smtClean="0">
                <a:latin typeface="Alegreya Sans ExtraBold" pitchFamily="50" charset="0"/>
              </a:rPr>
              <a:t>-1</a:t>
            </a:r>
            <a:r>
              <a:rPr lang="en-US" sz="4000" dirty="0" smtClean="0">
                <a:latin typeface="Arial Rounded MT Bold" pitchFamily="34" charset="0"/>
              </a:rPr>
              <a:t>616)</a:t>
            </a:r>
            <a:endParaRPr lang="ru-RU" dirty="0">
              <a:latin typeface="Alegreya Sans ExtraBol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734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6000" fill="hold"/>
                                        <p:tgtEl>
                                          <p:spTgt spid="409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8393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3981" r="68395">
                        <a14:foregroundMark x1="58027" y1="11894" x2="58027" y2="11894"/>
                        <a14:foregroundMark x1="67531" y1="78634" x2="67531" y2="78634"/>
                        <a14:foregroundMark x1="67891" y1="87445" x2="67891" y2="87445"/>
                        <a14:backgroundMark x1="62923" y1="9251" x2="62923" y2="9251"/>
                        <a14:backgroundMark x1="58315" y1="5066" x2="58315" y2="5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058" r="31846"/>
          <a:stretch/>
        </p:blipFill>
        <p:spPr bwMode="auto">
          <a:xfrm>
            <a:off x="4110192" y="1883911"/>
            <a:ext cx="5199789" cy="4952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2827" y="2474799"/>
            <a:ext cx="6320574" cy="8766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8336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7000" fill="hold"/>
                                        <p:tgtEl>
                                          <p:spTgt spid="409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7000" fill="hold"/>
                                        <p:tgtEl>
                                          <p:spTgt spid="51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525"/>
            <a:ext cx="91694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458" l="586" r="100000">
                        <a14:backgroundMark x1="35254" y1="7584" x2="35254" y2="7584"/>
                        <a14:backgroundMark x1="35059" y1="7712" x2="83105" y2="10668"/>
                        <a14:backgroundMark x1="81055" y1="26864" x2="81055" y2="26864"/>
                        <a14:backgroundMark x1="78613" y1="19666" x2="78613" y2="19666"/>
                        <a14:backgroundMark x1="79883" y1="21337" x2="79883" y2="21337"/>
                        <a14:backgroundMark x1="79883" y1="19666" x2="79883" y2="19666"/>
                        <a14:backgroundMark x1="79199" y1="16195" x2="79199" y2="16195"/>
                        <a14:backgroundMark x1="54883" y1="17866" x2="54883" y2="17866"/>
                        <a14:backgroundMark x1="62012" y1="88946" x2="62012" y2="889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76672"/>
            <a:ext cx="7200800" cy="5470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746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6000" fill="hold"/>
                                        <p:tgtEl>
                                          <p:spTgt spid="819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525"/>
            <a:ext cx="91694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29001" y="0"/>
            <a:ext cx="15580948" cy="6843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213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525"/>
            <a:ext cx="91694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18" y="1196752"/>
            <a:ext cx="8076982" cy="5344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937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6000" fill="hold"/>
                                        <p:tgtEl>
                                          <p:spTgt spid="71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525"/>
            <a:ext cx="91694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578603" y="705638"/>
            <a:ext cx="7970679" cy="5453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1910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717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13</Words>
  <Application>Microsoft Office PowerPoint</Application>
  <PresentationFormat>Экран (4:3)</PresentationFormat>
  <Paragraphs>4</Paragraphs>
  <Slides>19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  <vt:variant>
        <vt:lpstr>Произвольные показы</vt:lpstr>
      </vt:variant>
      <vt:variant>
        <vt:i4>2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Произвольный показ 1</vt:lpstr>
      <vt:lpstr>Произвольный показ 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19</cp:revision>
  <dcterms:created xsi:type="dcterms:W3CDTF">2019-03-19T08:52:10Z</dcterms:created>
  <dcterms:modified xsi:type="dcterms:W3CDTF">2019-07-03T05:08:12Z</dcterms:modified>
</cp:coreProperties>
</file>