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60" r:id="rId12"/>
    <p:sldId id="262" r:id="rId13"/>
    <p:sldId id="263" r:id="rId14"/>
    <p:sldId id="267" r:id="rId15"/>
    <p:sldId id="268" r:id="rId16"/>
    <p:sldId id="269" r:id="rId17"/>
    <p:sldId id="273" r:id="rId18"/>
    <p:sldId id="271" r:id="rId19"/>
    <p:sldId id="272" r:id="rId20"/>
    <p:sldId id="270" r:id="rId21"/>
    <p:sldId id="283" r:id="rId22"/>
    <p:sldId id="284" r:id="rId23"/>
    <p:sldId id="285" r:id="rId24"/>
    <p:sldId id="286" r:id="rId25"/>
    <p:sldId id="288" r:id="rId26"/>
    <p:sldId id="28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4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0;&#1085;&#1075;&#1083;&#1080;&#1081;&#1089;&#1082;&#1080;&#1077;%20&#1095;&#1072;&#1081;&#1085;&#1099;&#1077;%20&#1090;&#1088;&#1072;&#1076;&#1080;&#1094;&#1080;&#1080;..m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&#1044;&#1078;&#1080;&#1074;&#1089;%20&#1080;%20&#1074;&#1091;&#1089;&#1090;&#1077;&#1088;.mp4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&#1058;&#1088;&#1086;&#1077;%20&#1074;%20&#1083;&#1086;&#1076;&#1082;&#1077;,%20&#1085;&#1077;%20&#1089;&#1095;&#1080;&#1090;&#1072;&#1103;%20&#1089;&#1086;&#1073;&#1072;&#1082;&#1080;.%20&#1057;&#1077;&#1088;&#1080;&#1103;%201%20-%20Trailer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диск ц\проект английские вечера в библиотеке\FvoIJDrQwz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4664"/>
            <a:ext cx="9804625" cy="605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68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INA\Desktop\tradicija_kletka_po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NINA\Desktop\747_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5" r="12599" b="6604"/>
          <a:stretch/>
        </p:blipFill>
        <p:spPr bwMode="auto">
          <a:xfrm>
            <a:off x="346974" y="225012"/>
            <a:ext cx="3594328" cy="637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NINA\Desktop\102085656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/>
          <a:stretch/>
        </p:blipFill>
        <p:spPr bwMode="auto">
          <a:xfrm>
            <a:off x="4271438" y="219612"/>
            <a:ext cx="4561971" cy="638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0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86" y="1052736"/>
            <a:ext cx="9198206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260648"/>
            <a:ext cx="7128792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b="1" cap="all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Язык  - основа шутки</a:t>
            </a:r>
            <a:endParaRPr lang="ru-RU" sz="4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4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диск ц\проект английские вечера в библиотеке\смеяться после слова Погода\картинки\original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83" b="99707" l="0" r="99805">
                        <a14:foregroundMark x1="9180" y1="87598" x2="9180" y2="87598"/>
                        <a14:foregroundMark x1="4785" y1="74414" x2="4785" y2="74414"/>
                        <a14:foregroundMark x1="67676" y1="88477" x2="67676" y2="88477"/>
                        <a14:foregroundMark x1="56543" y1="90723" x2="56543" y2="90723"/>
                        <a14:foregroundMark x1="87207" y1="89258" x2="87207" y2="89258"/>
                        <a14:foregroundMark x1="73340" y1="91309" x2="73340" y2="91309"/>
                        <a14:foregroundMark x1="67383" y1="93359" x2="67383" y2="93359"/>
                        <a14:foregroundMark x1="79102" y1="85254" x2="79102" y2="85254"/>
                        <a14:foregroundMark x1="74219" y1="80371" x2="74219" y2="80371"/>
                        <a14:foregroundMark x1="65234" y1="76465" x2="65234" y2="76465"/>
                        <a14:foregroundMark x1="93945" y1="26172" x2="93945" y2="26172"/>
                        <a14:foregroundMark x1="84180" y1="20996" x2="95313" y2="18945"/>
                        <a14:foregroundMark x1="52441" y1="24707" x2="63477" y2="24121"/>
                        <a14:foregroundMark x1="38770" y1="10547" x2="44629" y2="12500"/>
                        <a14:foregroundMark x1="2051" y1="20508" x2="12598" y2="20215"/>
                        <a14:foregroundMark x1="35840" y1="8984" x2="43945" y2="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3999" cy="682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91680" y="260648"/>
            <a:ext cx="7128792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b="1" cap="all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Язык  - основа шутки</a:t>
            </a:r>
            <a:endParaRPr lang="ru-RU" sz="4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45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диск ц\проект английские вечера в библиотеке\смеяться после слова Погода\картинки\1515968582_preview-13215665-1200x630-99-14845814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8831"/>
            <a:ext cx="9144000" cy="537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91680" y="260648"/>
            <a:ext cx="7128792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b="1" cap="all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Язык  - основа шутки</a:t>
            </a:r>
            <a:endParaRPr lang="ru-RU" sz="4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5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332657"/>
            <a:ext cx="6048672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Английский </a:t>
            </a:r>
          </a:p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юмор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71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166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5206" y="190962"/>
            <a:ext cx="8856984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Королевская семья</a:t>
            </a:r>
            <a:endParaRPr lang="ru-RU" sz="4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6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5206" y="190962"/>
            <a:ext cx="8856984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Королевская семья</a:t>
            </a:r>
            <a:endParaRPr lang="ru-RU" sz="4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5221"/>
            <a:ext cx="9143458" cy="583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3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332657"/>
            <a:ext cx="6048672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Английский </a:t>
            </a:r>
          </a:p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юмор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88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273" y="548680"/>
            <a:ext cx="8208912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dirty="0" err="1"/>
              <a:t>Everyone</a:t>
            </a:r>
            <a:r>
              <a:rPr lang="ru-RU" sz="4000" dirty="0"/>
              <a:t> </a:t>
            </a:r>
            <a:r>
              <a:rPr lang="ru-RU" sz="4000" dirty="0" err="1"/>
              <a:t>has</a:t>
            </a:r>
            <a:r>
              <a:rPr lang="ru-RU" sz="4000" dirty="0"/>
              <a:t> a </a:t>
            </a:r>
            <a:r>
              <a:rPr lang="ru-RU" sz="4000" dirty="0" err="1"/>
              <a:t>fool</a:t>
            </a:r>
            <a:r>
              <a:rPr lang="ru-RU" sz="4000" dirty="0"/>
              <a:t> </a:t>
            </a:r>
            <a:r>
              <a:rPr lang="ru-RU" sz="4000" dirty="0" err="1" smtClean="0"/>
              <a:t>in</a:t>
            </a:r>
            <a:r>
              <a:rPr lang="ru-RU" sz="4000" dirty="0"/>
              <a:t> </a:t>
            </a:r>
            <a:r>
              <a:rPr lang="ru-RU" sz="4000" dirty="0" err="1" smtClean="0"/>
              <a:t>his</a:t>
            </a:r>
            <a:r>
              <a:rPr lang="ru-RU" sz="4000" dirty="0" smtClean="0"/>
              <a:t> </a:t>
            </a:r>
            <a:r>
              <a:rPr lang="ru-RU" sz="4000" dirty="0" err="1" smtClean="0"/>
              <a:t>sleeve</a:t>
            </a:r>
            <a:endParaRPr lang="ru-RU" sz="4000" dirty="0" smtClean="0"/>
          </a:p>
          <a:p>
            <a:pPr algn="r"/>
            <a:r>
              <a:rPr lang="en-US" sz="2000" dirty="0"/>
              <a:t>English proverb</a:t>
            </a:r>
            <a:endParaRPr lang="ru-RU" sz="2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132856"/>
            <a:ext cx="8208912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000" dirty="0" smtClean="0"/>
              <a:t>У каждого есть свой дурак в рукаве</a:t>
            </a:r>
          </a:p>
          <a:p>
            <a:pPr algn="r"/>
            <a:r>
              <a:rPr lang="ru-RU" sz="2000" dirty="0" smtClean="0"/>
              <a:t>Английская поговорка</a:t>
            </a:r>
            <a:endParaRPr lang="ru-RU" sz="20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07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://www.playcast.ru/uploads/2018/11/18/2615199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4687" y="-2"/>
            <a:ext cx="14578127" cy="683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83568" y="332657"/>
            <a:ext cx="8064896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Погода – повод для шуток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09" y="188640"/>
            <a:ext cx="4184354" cy="258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4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332657"/>
            <a:ext cx="6048672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Английский </a:t>
            </a:r>
          </a:p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юмор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32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" y="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764704"/>
            <a:ext cx="50405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Молодость </a:t>
            </a:r>
            <a:r>
              <a:rPr lang="ru-RU" sz="2900" b="1" dirty="0" smtClean="0"/>
              <a:t>живёт </a:t>
            </a:r>
            <a:r>
              <a:rPr lang="ru-RU" sz="2900" b="1" dirty="0"/>
              <a:t>надеждой, старость — </a:t>
            </a:r>
            <a:endParaRPr lang="ru-RU" sz="29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8064" y="1203285"/>
            <a:ext cx="31683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воспоминаниями.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8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" y="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764704"/>
            <a:ext cx="504056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Тридцать лет — прекрасный возраст для женщины, особенно</a:t>
            </a:r>
            <a:r>
              <a:rPr lang="ru-RU" sz="2900" dirty="0"/>
              <a:t>, </a:t>
            </a:r>
            <a:endParaRPr lang="ru-RU" sz="2900" dirty="0"/>
          </a:p>
        </p:txBody>
      </p:sp>
      <p:sp>
        <p:nvSpPr>
          <p:cNvPr id="7" name="TextBox 6"/>
          <p:cNvSpPr txBox="1"/>
          <p:nvPr/>
        </p:nvSpPr>
        <p:spPr>
          <a:xfrm>
            <a:off x="5043197" y="1639620"/>
            <a:ext cx="288032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если ей сорок</a:t>
            </a:r>
            <a:r>
              <a:rPr lang="ru-RU" b="1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75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0962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764704"/>
            <a:ext cx="504056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Только одна женщина постоянно хвалит своего мужа — </a:t>
            </a:r>
            <a:r>
              <a:rPr lang="ru-RU" sz="2900" b="1" dirty="0" smtClean="0"/>
              <a:t>это</a:t>
            </a:r>
            <a:endParaRPr lang="ru-RU" sz="29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1652191"/>
            <a:ext cx="194421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 smtClean="0"/>
              <a:t>его </a:t>
            </a:r>
            <a:r>
              <a:rPr lang="ru-RU" sz="2900" b="1" dirty="0"/>
              <a:t>вдова</a:t>
            </a:r>
            <a:r>
              <a:rPr lang="ru-RU" sz="2900" b="1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11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764704"/>
            <a:ext cx="46805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Легко быть щедрым, когда </a:t>
            </a:r>
            <a:r>
              <a:rPr lang="ru-RU" sz="2900" b="1" dirty="0" smtClean="0"/>
              <a:t>тратишь</a:t>
            </a:r>
            <a:endParaRPr lang="ru-RU" sz="29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97694" y="1204941"/>
            <a:ext cx="280831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чужие </a:t>
            </a:r>
            <a:r>
              <a:rPr lang="ru-RU" sz="2900" b="1" dirty="0" smtClean="0"/>
              <a:t>деньги</a:t>
            </a:r>
            <a:endParaRPr lang="ru-RU" sz="2900" b="1" dirty="0"/>
          </a:p>
        </p:txBody>
      </p:sp>
    </p:spTree>
    <p:extLst>
      <p:ext uri="{BB962C8B-B14F-4D97-AF65-F5344CB8AC3E}">
        <p14:creationId xmlns:p14="http://schemas.microsoft.com/office/powerpoint/2010/main" val="302690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764704"/>
            <a:ext cx="46805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Без толку гнать коней, если </a:t>
            </a:r>
            <a:r>
              <a:rPr lang="ru-RU" sz="2900" b="1" dirty="0" smtClean="0"/>
              <a:t>едешь</a:t>
            </a:r>
            <a:endParaRPr lang="ru-RU" sz="29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99992" y="1210979"/>
            <a:ext cx="482453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/>
              <a:t>не в том направлении</a:t>
            </a:r>
            <a:r>
              <a:rPr lang="ru-RU" sz="2900" b="1" dirty="0" smtClean="0"/>
              <a:t>.</a:t>
            </a:r>
            <a:endParaRPr lang="ru-RU" sz="2900" b="1" dirty="0"/>
          </a:p>
        </p:txBody>
      </p:sp>
    </p:spTree>
    <p:extLst>
      <p:ext uri="{BB962C8B-B14F-4D97-AF65-F5344CB8AC3E}">
        <p14:creationId xmlns:p14="http://schemas.microsoft.com/office/powerpoint/2010/main" val="99349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332657"/>
            <a:ext cx="6048672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Английский </a:t>
            </a:r>
          </a:p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юмор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34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30"/>
            <a:ext cx="9143458" cy="68334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332657"/>
            <a:ext cx="6048672" cy="209288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Английский </a:t>
            </a:r>
          </a:p>
          <a:p>
            <a:pPr algn="r"/>
            <a:r>
              <a:rPr lang="ru-RU" sz="6500" b="1" cap="all" spc="0" dirty="0" smtClean="0">
                <a:ln>
                  <a:solidFill>
                    <a:srgbClr val="554039"/>
                  </a:solidFill>
                </a:ln>
                <a:solidFill>
                  <a:srgbClr val="55403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egreya Sans Black" pitchFamily="50" charset="0"/>
              </a:rPr>
              <a:t>юмор</a:t>
            </a:r>
            <a:endParaRPr lang="ru-RU" sz="6500" b="1" cap="all" spc="0" dirty="0">
              <a:ln>
                <a:solidFill>
                  <a:srgbClr val="554039"/>
                </a:solidFill>
              </a:ln>
              <a:solidFill>
                <a:srgbClr val="55403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egreya Sans Black" pitchFamily="50" charset="0"/>
            </a:endParaRPr>
          </a:p>
        </p:txBody>
      </p:sp>
      <p:pic>
        <p:nvPicPr>
          <p:cNvPr id="2060" name="Picture 12" descr="http://wiki.cuspu.edu.ua/images/b/bb/Flag_velikobritani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5" y="257470"/>
            <a:ext cx="2914757" cy="18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44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51319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" b="25172"/>
          <a:stretch/>
        </p:blipFill>
        <p:spPr bwMode="auto">
          <a:xfrm>
            <a:off x="0" y="15703"/>
            <a:ext cx="9144000" cy="684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INA\Desktop\iuartmuseu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49" y="542448"/>
            <a:ext cx="4574220" cy="595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INA\Desktop\10140014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2448"/>
            <a:ext cx="3539891" cy="595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9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INA\Desktop\tradicija_kletka_po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NA\Desktop\YC-dickens-600x7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80" y="346416"/>
            <a:ext cx="4552752" cy="623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INA\Desktop\314134_12240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772" y="362974"/>
            <a:ext cx="3804903" cy="622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29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INA\Desktop\51319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" b="25172"/>
          <a:stretch/>
        </p:blipFill>
        <p:spPr bwMode="auto">
          <a:xfrm>
            <a:off x="0" y="15703"/>
            <a:ext cx="9144000" cy="684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INA\Desktop\42dd4ba3a3553e80fc340e4e3e5b84f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4" t="3472" r="8031" b="5990"/>
          <a:stretch/>
        </p:blipFill>
        <p:spPr bwMode="auto">
          <a:xfrm>
            <a:off x="395536" y="356573"/>
            <a:ext cx="3813697" cy="616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INA\Desktop\5c13812b074b3e6a333ab28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5" r="17105"/>
          <a:stretch/>
        </p:blipFill>
        <p:spPr bwMode="auto">
          <a:xfrm>
            <a:off x="4427984" y="338812"/>
            <a:ext cx="4383904" cy="616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80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NA\Desktop\tradicija_kletka_po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2" y="-8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INA\Desktop\Юмористический\Bernard_Sha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2932"/>
            <a:ext cx="4248472" cy="611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NINA\Desktop\10000239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867" y="372757"/>
            <a:ext cx="3844597" cy="611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18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INA\Desktop\5f72913625a6bd20c97ba10204d7aa22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051"/>
          <a:stretch/>
        </p:blipFill>
        <p:spPr bwMode="auto">
          <a:xfrm>
            <a:off x="0" y="4691"/>
            <a:ext cx="9144000" cy="685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INA\Desktop\Юмористический\вудхау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65" y="332656"/>
            <a:ext cx="43686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NINA\Desktop\Юмористический\c068531c03c7bd1d8fa138dc966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005"/>
            <a:ext cx="427264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51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INA\Desktop\891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 b="31352"/>
          <a:stretch/>
        </p:blipFill>
        <p:spPr bwMode="auto">
          <a:xfrm>
            <a:off x="0" y="-5466"/>
            <a:ext cx="9333320" cy="686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NINA\Desktop\Юмористический\Джером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4"/>
          <a:stretch/>
        </p:blipFill>
        <p:spPr bwMode="auto">
          <a:xfrm>
            <a:off x="251520" y="206424"/>
            <a:ext cx="4183982" cy="650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NINA\Desktop\Юмористический\3 в лодке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206424"/>
            <a:ext cx="4514850" cy="65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03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103</Words>
  <Application>Microsoft Office PowerPoint</Application>
  <PresentationFormat>Экран (4:3)</PresentationFormat>
  <Paragraphs>30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24</cp:revision>
  <dcterms:created xsi:type="dcterms:W3CDTF">2019-04-10T10:28:41Z</dcterms:created>
  <dcterms:modified xsi:type="dcterms:W3CDTF">2019-04-11T11:34:36Z</dcterms:modified>
</cp:coreProperties>
</file>