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1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37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3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90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8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5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7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0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154EC-84AA-4BA8-A7DC-6C2CA661B94F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B517-703E-4507-985C-D069D6B6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2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Microsoft_Excel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84177"/>
              </p:ext>
            </p:extLst>
          </p:nvPr>
        </p:nvGraphicFramePr>
        <p:xfrm>
          <a:off x="611560" y="339502"/>
          <a:ext cx="7776866" cy="4464505"/>
        </p:xfrm>
        <a:graphic>
          <a:graphicData uri="http://schemas.openxmlformats.org/drawingml/2006/table">
            <a:tbl>
              <a:tblPr/>
              <a:tblGrid>
                <a:gridCol w="1082891"/>
                <a:gridCol w="410360"/>
                <a:gridCol w="410360"/>
                <a:gridCol w="418906"/>
                <a:gridCol w="410360"/>
                <a:gridCol w="384711"/>
                <a:gridCol w="418906"/>
                <a:gridCol w="444555"/>
                <a:gridCol w="427457"/>
                <a:gridCol w="410360"/>
                <a:gridCol w="418906"/>
                <a:gridCol w="453104"/>
                <a:gridCol w="470203"/>
                <a:gridCol w="436005"/>
                <a:gridCol w="410360"/>
                <a:gridCol w="341965"/>
                <a:gridCol w="427457"/>
              </a:tblGrid>
              <a:tr h="18229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Пользователи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Посещения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Документовыдача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16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удал. зар.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дет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дет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удаленные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т.ч.мас.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уд. реж.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т.ч. дет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МЦБ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27806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22066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ЦДБ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10374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6535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20355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20693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Павловская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7612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7310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14780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15262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Павловская детская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195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834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1481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Верещагинская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2699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Н-Талицкая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1411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по поселению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Спешковская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Лужковская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860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783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Морозовская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Дворецкая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по поселению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Семеновская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Н-Вознесенская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1166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по поселению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Кипринская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472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4614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Куликовская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548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Токаринская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679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 по поселению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ВСЕГО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5885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7232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37957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33790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35724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10917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6936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86738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77540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83062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28106</a:t>
                      </a:r>
                    </a:p>
                  </a:txBody>
                  <a:tcPr marL="6603" marR="6603" marT="66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611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2110</a:t>
                      </a: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10570</a:t>
                      </a: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27030</a:t>
                      </a:r>
                    </a:p>
                  </a:txBody>
                  <a:tcPr marL="6603" marR="6603" marT="660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3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23302" r="45329" b="17393"/>
          <a:stretch/>
        </p:blipFill>
        <p:spPr bwMode="auto">
          <a:xfrm>
            <a:off x="611559" y="123478"/>
            <a:ext cx="787624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012333"/>
              </p:ext>
            </p:extLst>
          </p:nvPr>
        </p:nvGraphicFramePr>
        <p:xfrm>
          <a:off x="0" y="483518"/>
          <a:ext cx="10394820" cy="446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Лист" r:id="rId4" imgW="10744187" imgH="6153136" progId="Excel.Sheet.12">
                  <p:embed/>
                </p:oleObj>
              </mc:Choice>
              <mc:Fallback>
                <p:oleObj name="Лист" r:id="rId4" imgW="10744187" imgH="615313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483518"/>
                        <a:ext cx="10394820" cy="446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9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346915"/>
              </p:ext>
            </p:extLst>
          </p:nvPr>
        </p:nvGraphicFramePr>
        <p:xfrm>
          <a:off x="251520" y="267494"/>
          <a:ext cx="8568950" cy="4507527"/>
        </p:xfrm>
        <a:graphic>
          <a:graphicData uri="http://schemas.openxmlformats.org/drawingml/2006/table">
            <a:tbl>
              <a:tblPr firstRow="1" firstCol="1" bandRow="1"/>
              <a:tblGrid>
                <a:gridCol w="1872207"/>
                <a:gridCol w="654845"/>
                <a:gridCol w="571033"/>
                <a:gridCol w="408128"/>
                <a:gridCol w="382218"/>
                <a:gridCol w="515202"/>
                <a:gridCol w="328113"/>
                <a:gridCol w="489292"/>
                <a:gridCol w="408128"/>
                <a:gridCol w="408128"/>
                <a:gridCol w="489292"/>
                <a:gridCol w="489867"/>
                <a:gridCol w="328113"/>
                <a:gridCol w="408128"/>
                <a:gridCol w="408128"/>
                <a:gridCol w="408128"/>
              </a:tblGrid>
              <a:tr h="144015">
                <a:tc gridSpan="16"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Анализ работы нестационарной сети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6800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МАУК МЦБ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ЦДБ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Павловская б-ка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Павл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детская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Верещагинск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Н. Талица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Спешковск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</a:rPr>
                        <a:t>Лужковккая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Дворецкая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Морозовская 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Нововознес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Семёновская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Киприно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Токари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Кулик.</a:t>
                      </a:r>
                    </a:p>
                  </a:txBody>
                  <a:tcPr marL="46283" marR="462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790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Удалённые зарегистрированные       пользователи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(н/с,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ЛитРес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) 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3???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960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  <a:tabLst>
                          <a:tab pos="18415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	Обращения удал. польз.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н.с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, сайт, эл.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поч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литрес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, т-ф и пр.) 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посещения (визиты) сайта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5365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5199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667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560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891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612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??-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938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  <a:tabLst>
                          <a:tab pos="18415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Документовыдача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 в удаленном режиме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(н/с,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оциф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.,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ЛитРес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) 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R="71755"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3999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263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1357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468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43"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  <a:tabLst>
                          <a:tab pos="238125" algn="l"/>
                        </a:tabLs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на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физич.носит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176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4204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263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1357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468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486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22">
                <a:tc>
                  <a:txBody>
                    <a:bodyPr/>
                    <a:lstStyle/>
                    <a:p>
                      <a:pPr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оцифрованные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3786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47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удал.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лицензон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(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ЛитРес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283" marR="46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177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417</Words>
  <Application>Microsoft Office PowerPoint</Application>
  <PresentationFormat>Экран (16:9)</PresentationFormat>
  <Paragraphs>504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2017-05-05T05:47:53Z</dcterms:created>
  <dcterms:modified xsi:type="dcterms:W3CDTF">2017-05-11T10:55:36Z</dcterms:modified>
</cp:coreProperties>
</file>