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5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51344"/>
            <a:ext cx="7416824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библиотечного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фонда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учета,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фондовой обработки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размещения и хранения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1A1A1A"/>
              </a:solidFill>
              <a:latin typeface="YS Text"/>
            </a:endParaRPr>
          </a:p>
          <a:p>
            <a:pPr algn="just"/>
            <a:r>
              <a:rPr lang="ru-RU" i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i="1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работы с </a:t>
            </a:r>
            <a:r>
              <a:rPr lang="ru-RU" i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фондами -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обязательное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документационное оформление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каждого технологического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процесса, начиная от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заказа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документа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и заканчивая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его возвращением на место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хранения.</a:t>
            </a:r>
          </a:p>
          <a:p>
            <a:pPr algn="just"/>
            <a:endParaRPr lang="ru-RU" dirty="0" smtClean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каждом филиале документы регистрируют в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регистрах учета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, определяют место размещения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Штемпели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, инвентарные номера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юридически свидетельствуют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принадлежности </a:t>
            </a:r>
            <a:r>
              <a:rPr lang="ru-RU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документа к фонду.</a:t>
            </a:r>
            <a:endParaRPr lang="ru-RU" b="0" i="0" dirty="0">
              <a:solidFill>
                <a:srgbClr val="1A1A1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78"/>
            <a:ext cx="7128792" cy="57554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«Без инвентаря сохранность библиотек всегда остается загадочной»</a:t>
            </a:r>
          </a:p>
          <a:p>
            <a:pPr algn="just"/>
            <a:r>
              <a:rPr lang="ru-RU" sz="1600" i="1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В. И</a:t>
            </a:r>
            <a:r>
              <a:rPr lang="ru-RU" sz="1600" i="1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. Собольщиков</a:t>
            </a:r>
          </a:p>
          <a:p>
            <a:pPr algn="just"/>
            <a:endParaRPr lang="ru-RU" sz="1600" dirty="0" smtClean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библиотечного фонда</a:t>
            </a:r>
            <a:r>
              <a:rPr lang="ru-RU" sz="1600" b="1" i="1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- это фиксирование </a:t>
            </a: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по установленным правилам сведений о величине, стоимости, составе, движении фонда и накопление для количественной и качественной характеристики </a:t>
            </a:r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состояния.</a:t>
            </a:r>
          </a:p>
          <a:p>
            <a:pPr algn="just"/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Позволяет идентифицировать регистрационную запись </a:t>
            </a:r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 оригиналом и данными о нем при расчете </a:t>
            </a: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 пользователем</a:t>
            </a:r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, при проверке фонда</a:t>
            </a: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>
              <a:solidFill>
                <a:srgbClr val="1A1A1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• ГОСТ Р 7.0.20-2014 «Библиотечная статистика»</a:t>
            </a:r>
          </a:p>
          <a:p>
            <a:pPr algn="just"/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• «Порядок учета документов, входящих в состав</a:t>
            </a:r>
          </a:p>
          <a:p>
            <a:pPr algn="just"/>
            <a:r>
              <a:rPr lang="ru-RU" sz="1600" dirty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библиотечного фонда</a:t>
            </a: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1600" b="0" i="0" dirty="0">
              <a:solidFill>
                <a:srgbClr val="1A1A1A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, предъявляемые к учету: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0" i="0" dirty="0" smtClean="0">
                <a:solidFill>
                  <a:srgbClr val="1A1A1A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обязательность ведения учета;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полнота (достаточная информация о каждой единице учета, о библиотечном фонде в целом);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непрерывность;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тщательность, точность;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оперативность;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стабильность учетных единиц, их совпадение с единицами использования фонда.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0" i="0" dirty="0">
              <a:solidFill>
                <a:srgbClr val="1A1A1A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416824" cy="5355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Учету подлежат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документы (постоянного,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длительного, временного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хранения), поступающие в фонд библиотеки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выбывающие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фонда библиотеки, независимо от вида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носителя.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подлежат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виды документов, которые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фонд библиотеки: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– управленческая и производственная документация, программные продукты, в том числе лицензионные программы для компьютеров, являющиеся рабочим инструментом библиотечного персонала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материалы, приобретаемые для оформления библиотеки, не связанные с комплектованием библиотечного фонда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– кино-фото и звукозаписи, предназначенные для проведения библиотечно-информационных и культурных мероприятий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– издания рекламно-информационного характера, используемые для информирования читателей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– базы данных, инсталлируемые на рабочих местах сотрудников в производственных целях и не используемые в обслуживании читателей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55776" y="612737"/>
            <a:ext cx="3600400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Виды и формы учета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564" y="1844824"/>
            <a:ext cx="3636404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Суммарный (синтетический)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Назначение суммарного учета –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дать количественные представления о структуре, величине, темпах обновления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фонда в целом и отдельных его частей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Объектом суммарного учета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является партия.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1844824"/>
            <a:ext cx="3744416" cy="41764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 (аналитический)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предназначен для того, чтобы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давать информацию о каждом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документе в фонде, его наличии в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том или ином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подфонде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или его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списании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Объектом индивидуального учета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являются отдельные экземпляры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или названия.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131840" y="1188801"/>
            <a:ext cx="648072" cy="656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1196752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838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2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2" y="858838"/>
            <a:ext cx="8537618" cy="480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68" y="858838"/>
            <a:ext cx="8281589" cy="465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4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344816" cy="29854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Вывод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Учет – важный и ответственный этап формирования библиотечного фонда.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Учет – это контроль, сохранность и надежность функционирования фонда.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7652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411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Васева Л.Н</dc:creator>
  <cp:lastModifiedBy>Пользователь Windows</cp:lastModifiedBy>
  <cp:revision>26</cp:revision>
  <dcterms:created xsi:type="dcterms:W3CDTF">2023-03-15T11:54:57Z</dcterms:created>
  <dcterms:modified xsi:type="dcterms:W3CDTF">2023-03-17T03:55:23Z</dcterms:modified>
</cp:coreProperties>
</file>