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3" r:id="rId3"/>
    <p:sldId id="259" r:id="rId4"/>
    <p:sldId id="283" r:id="rId5"/>
    <p:sldId id="278" r:id="rId6"/>
    <p:sldId id="262" r:id="rId7"/>
    <p:sldId id="263" r:id="rId8"/>
    <p:sldId id="281" r:id="rId9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>
        <p:scale>
          <a:sx n="110" d="100"/>
          <a:sy n="110" d="100"/>
        </p:scale>
        <p:origin x="-594" y="-240"/>
      </p:cViewPr>
      <p:guideLst>
        <p:guide orient="horz" pos="528"/>
        <p:guide orient="horz" pos="1272"/>
        <p:guide orient="horz" pos="2312"/>
        <p:guide orient="horz" pos="1944"/>
        <p:guide orient="horz" pos="2328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D4E42D7C-34BB-43F8-B749-3F3DF9CDF7CE}" type="datetime1">
              <a:rPr lang="ru-RU" smtClean="0"/>
              <a:t>19.10.2023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49E357A0-8177-46BC-BFCE-19D99E345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A56CD2F8-419E-4E87-8293-D769CCAE1ECD}" type="datetime1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7C366290-4595-5745-A50F-D5EC13BAC60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7C366290-4595-5745-A50F-D5EC13BAC6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2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7C366290-4595-5745-A50F-D5EC13BAC6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7C366290-4595-5745-A50F-D5EC13BAC6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5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7C366290-4595-5745-A50F-D5EC13BAC6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7C366290-4595-5745-A50F-D5EC13BAC6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2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7C366290-4595-5745-A50F-D5EC13BAC6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5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7C366290-4595-5745-A50F-D5EC13BAC6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31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7C366290-4595-5745-A50F-D5EC13BAC6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2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en-US" sz="600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xmlns="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	</a:t>
            </a:r>
          </a:p>
        </p:txBody>
      </p:sp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xmlns="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8" name="Текст 46">
            <a:extLst>
              <a:ext uri="{FF2B5EF4-FFF2-40B4-BE49-F238E27FC236}">
                <a16:creationId xmlns:a16="http://schemas.microsoft.com/office/drawing/2014/main" xmlns="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9" name="Текст 46">
            <a:extLst>
              <a:ext uri="{FF2B5EF4-FFF2-40B4-BE49-F238E27FC236}">
                <a16:creationId xmlns:a16="http://schemas.microsoft.com/office/drawing/2014/main" xmlns="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Текст 46">
            <a:extLst>
              <a:ext uri="{FF2B5EF4-FFF2-40B4-BE49-F238E27FC236}">
                <a16:creationId xmlns:a16="http://schemas.microsoft.com/office/drawing/2014/main" xmlns="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2" name="Текст 46">
            <a:extLst>
              <a:ext uri="{FF2B5EF4-FFF2-40B4-BE49-F238E27FC236}">
                <a16:creationId xmlns:a16="http://schemas.microsoft.com/office/drawing/2014/main" xmlns="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3" name="Текст 46">
            <a:extLst>
              <a:ext uri="{FF2B5EF4-FFF2-40B4-BE49-F238E27FC236}">
                <a16:creationId xmlns:a16="http://schemas.microsoft.com/office/drawing/2014/main" xmlns="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4" name="Текст 46">
            <a:extLst>
              <a:ext uri="{FF2B5EF4-FFF2-40B4-BE49-F238E27FC236}">
                <a16:creationId xmlns:a16="http://schemas.microsoft.com/office/drawing/2014/main" xmlns="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5" name="Текст 46">
            <a:extLst>
              <a:ext uri="{FF2B5EF4-FFF2-40B4-BE49-F238E27FC236}">
                <a16:creationId xmlns:a16="http://schemas.microsoft.com/office/drawing/2014/main" xmlns="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" name="Рисунок 38">
            <a:extLst>
              <a:ext uri="{FF2B5EF4-FFF2-40B4-BE49-F238E27FC236}">
                <a16:creationId xmlns:a16="http://schemas.microsoft.com/office/drawing/2014/main" xmlns="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" name="Рисунок 39">
            <a:extLst>
              <a:ext uri="{FF2B5EF4-FFF2-40B4-BE49-F238E27FC236}">
                <a16:creationId xmlns:a16="http://schemas.microsoft.com/office/drawing/2014/main" xmlns="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Рисунок 40">
            <a:extLst>
              <a:ext uri="{FF2B5EF4-FFF2-40B4-BE49-F238E27FC236}">
                <a16:creationId xmlns:a16="http://schemas.microsoft.com/office/drawing/2014/main" xmlns="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Рисунок 41">
            <a:extLst>
              <a:ext uri="{FF2B5EF4-FFF2-40B4-BE49-F238E27FC236}">
                <a16:creationId xmlns:a16="http://schemas.microsoft.com/office/drawing/2014/main" xmlns="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" name="Текст 46">
            <a:extLst>
              <a:ext uri="{FF2B5EF4-FFF2-40B4-BE49-F238E27FC236}">
                <a16:creationId xmlns:a16="http://schemas.microsoft.com/office/drawing/2014/main" xmlns="" id="{1732A3A5-B50F-7A5D-DA66-644509A999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46">
            <a:extLst>
              <a:ext uri="{FF2B5EF4-FFF2-40B4-BE49-F238E27FC236}">
                <a16:creationId xmlns:a16="http://schemas.microsoft.com/office/drawing/2014/main" xmlns="" id="{87CC578C-FDBD-2BD2-8930-A795C0A8D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6">
            <a:extLst>
              <a:ext uri="{FF2B5EF4-FFF2-40B4-BE49-F238E27FC236}">
                <a16:creationId xmlns:a16="http://schemas.microsoft.com/office/drawing/2014/main" xmlns="" id="{6CE31252-6548-7D94-98E5-E652CED78F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46">
            <a:extLst>
              <a:ext uri="{FF2B5EF4-FFF2-40B4-BE49-F238E27FC236}">
                <a16:creationId xmlns:a16="http://schemas.microsoft.com/office/drawing/2014/main" xmlns="" id="{2C4E0AF4-17FD-BEAA-BDD9-806DC564D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46">
            <a:extLst>
              <a:ext uri="{FF2B5EF4-FFF2-40B4-BE49-F238E27FC236}">
                <a16:creationId xmlns:a16="http://schemas.microsoft.com/office/drawing/2014/main" xmlns="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4" name="Текст 46">
            <a:extLst>
              <a:ext uri="{FF2B5EF4-FFF2-40B4-BE49-F238E27FC236}">
                <a16:creationId xmlns:a16="http://schemas.microsoft.com/office/drawing/2014/main" xmlns="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5" name="Текст 46">
            <a:extLst>
              <a:ext uri="{FF2B5EF4-FFF2-40B4-BE49-F238E27FC236}">
                <a16:creationId xmlns:a16="http://schemas.microsoft.com/office/drawing/2014/main" xmlns="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6" name="Текст 46">
            <a:extLst>
              <a:ext uri="{FF2B5EF4-FFF2-40B4-BE49-F238E27FC236}">
                <a16:creationId xmlns:a16="http://schemas.microsoft.com/office/drawing/2014/main" xmlns="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xmlns="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xmlns="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xmlns="" id="{F1D825FB-1257-A0AE-52A1-4542047D6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D4FA3C64-C054-2952-4BDF-E6ECA328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xmlns="" id="{42FA87C5-37AE-BC94-DAF3-491F43AB1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FCBE7C00-A095-64CA-20DE-604F2CC1B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xmlns="" id="{DEA3A222-978C-86F9-2C65-2F702D50C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2" name="Заголовок 1">
            <a:extLst>
              <a:ext uri="{FF2B5EF4-FFF2-40B4-BE49-F238E27FC236}">
                <a16:creationId xmlns:a16="http://schemas.microsoft.com/office/drawing/2014/main" xmlns="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4A600E-CA37-9E8F-9DD7-1AAEB3F2E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U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U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1024D6-E13C-20EA-3930-CD93CA5812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U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U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US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	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столбц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U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4A600E-CA37-9E8F-9DD7-1AAEB3F2E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U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U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U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1024D6-E13C-20EA-3930-CD93CA5812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U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U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US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	</a:t>
            </a:r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xmlns="" id="{A2DF7EFD-1FC1-E7B0-3A5D-171FFD6F0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U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Объект 5">
            <a:extLst>
              <a:ext uri="{FF2B5EF4-FFF2-40B4-BE49-F238E27FC236}">
                <a16:creationId xmlns:a16="http://schemas.microsoft.com/office/drawing/2014/main" xmlns="" id="{0733DE00-8CA6-606F-16DB-4372C1E5BD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U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U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U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 (альтернатива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7A4080-E621-B208-20C7-8547733A69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en-US" sz="600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D2FAB7-6DDF-86AA-6FF5-4EBD6234F2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F36D92-E9A2-BC35-2CA0-2DC56E32DCB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xmlns="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54D77E-556E-0A77-D94A-FEE6C44930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64CE25-BC90-F218-081D-1F318A66E6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овест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en-US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en-US" sz="2400" cap="all" baseline="0"/>
            </a:lvl1pPr>
            <a:lvl2pPr marL="457200" indent="0" algn="r">
              <a:buNone/>
              <a:defRPr lang="en-US" sz="1800">
                <a:latin typeface="Times New Roman" panose="02020603050405020304" pitchFamily="18" charset="0"/>
                <a:cs typeface="+mj-cs"/>
              </a:defRPr>
            </a:lvl2pPr>
            <a:lvl3pPr marL="914400" indent="0" algn="r">
              <a:buNone/>
              <a:defRPr lang="en-US"/>
            </a:lvl3pPr>
            <a:lvl4pPr marL="1371600" indent="0" algn="r">
              <a:buNone/>
              <a:defRPr lang="en-US"/>
            </a:lvl4pPr>
            <a:lvl5pPr marL="1828800" indent="0" algn="r">
              <a:buNone/>
              <a:defRPr lang="en-US"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xmlns="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7A4080-E621-B208-20C7-8547733A69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pic>
        <p:nvPicPr>
          <p:cNvPr id="9" name="Рисунок 8" descr="Фигура, кр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en-US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721041-CFF4-58F6-F8DE-DFDCD6CC63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en-US" sz="2400">
                <a:solidFill>
                  <a:schemeClr val="accent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альтернати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	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74C193E5-97F9-7817-FACF-5B94BAD9C7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альтернатива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	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74C193E5-97F9-7817-FACF-5B94BAD9C7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xmlns="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xmlns="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26" name="Графический объект 25">
            <a:extLst>
              <a:ext uri="{FF2B5EF4-FFF2-40B4-BE49-F238E27FC236}">
                <a16:creationId xmlns:a16="http://schemas.microsoft.com/office/drawing/2014/main" xmlns="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4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en-US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>
            <a:extLst>
              <a:ext uri="{FF2B5EF4-FFF2-40B4-BE49-F238E27FC236}">
                <a16:creationId xmlns:a16="http://schemas.microsoft.com/office/drawing/2014/main" xmlns="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US" sz="4800"/>
            </a:lvl1pPr>
          </a:lstStyle>
          <a:p>
            <a:pPr rtl="0"/>
            <a:r>
              <a:rPr lang="ru-RU" noProof="0"/>
              <a:t>щелкните, чтобы изменить стиль образца заголовка	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xmlns="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8" name="Текст 46">
            <a:extLst>
              <a:ext uri="{FF2B5EF4-FFF2-40B4-BE49-F238E27FC236}">
                <a16:creationId xmlns:a16="http://schemas.microsoft.com/office/drawing/2014/main" xmlns="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9" name="Текст 46">
            <a:extLst>
              <a:ext uri="{FF2B5EF4-FFF2-40B4-BE49-F238E27FC236}">
                <a16:creationId xmlns:a16="http://schemas.microsoft.com/office/drawing/2014/main" xmlns="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Текст 46">
            <a:extLst>
              <a:ext uri="{FF2B5EF4-FFF2-40B4-BE49-F238E27FC236}">
                <a16:creationId xmlns:a16="http://schemas.microsoft.com/office/drawing/2014/main" xmlns="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2" name="Текст 46">
            <a:extLst>
              <a:ext uri="{FF2B5EF4-FFF2-40B4-BE49-F238E27FC236}">
                <a16:creationId xmlns:a16="http://schemas.microsoft.com/office/drawing/2014/main" xmlns="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3" name="Текст 46">
            <a:extLst>
              <a:ext uri="{FF2B5EF4-FFF2-40B4-BE49-F238E27FC236}">
                <a16:creationId xmlns:a16="http://schemas.microsoft.com/office/drawing/2014/main" xmlns="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4" name="Текст 46">
            <a:extLst>
              <a:ext uri="{FF2B5EF4-FFF2-40B4-BE49-F238E27FC236}">
                <a16:creationId xmlns:a16="http://schemas.microsoft.com/office/drawing/2014/main" xmlns="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5" name="Текст 46">
            <a:extLst>
              <a:ext uri="{FF2B5EF4-FFF2-40B4-BE49-F238E27FC236}">
                <a16:creationId xmlns:a16="http://schemas.microsoft.com/office/drawing/2014/main" xmlns="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cap="none" baseline="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Окружные мероприятия на 2024 год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Анна </a:t>
            </a:r>
            <a:r>
              <a:rPr lang="ru-RU" dirty="0" err="1" smtClean="0"/>
              <a:t>Бакилина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57" y="285634"/>
            <a:ext cx="10515600" cy="67665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u="sng" dirty="0"/>
              <a:t>Я</a:t>
            </a:r>
            <a:r>
              <a:rPr lang="ru-RU" u="sng" dirty="0" smtClean="0"/>
              <a:t>нварь</a:t>
            </a:r>
            <a:endParaRPr lang="ru-RU" u="sng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0573" y="1088291"/>
            <a:ext cx="10515600" cy="506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27 января День снятия Блокады Ленинграда</a:t>
            </a:r>
          </a:p>
          <a:p>
            <a:pPr marL="0" indent="0" algn="ctr">
              <a:buNone/>
            </a:pPr>
            <a:r>
              <a:rPr lang="ru-RU" b="1" dirty="0" smtClean="0"/>
              <a:t>Акция </a:t>
            </a:r>
            <a:r>
              <a:rPr lang="en-US" b="1" dirty="0" smtClean="0"/>
              <a:t>#</a:t>
            </a:r>
            <a:r>
              <a:rPr lang="ru-RU" b="1" dirty="0" err="1" smtClean="0"/>
              <a:t>ЧитаемоБлокаде</a:t>
            </a:r>
            <a:r>
              <a:rPr lang="en-US" b="1" dirty="0" smtClean="0"/>
              <a:t>#</a:t>
            </a:r>
            <a:r>
              <a:rPr lang="ru-RU" b="1" dirty="0" smtClean="0"/>
              <a:t>Очер</a:t>
            </a:r>
            <a:endParaRPr lang="en-US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Аня\Desktop\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/>
          <a:stretch/>
        </p:blipFill>
        <p:spPr bwMode="auto">
          <a:xfrm>
            <a:off x="2874935" y="2148744"/>
            <a:ext cx="5776401" cy="38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ата 1">
            <a:extLst>
              <a:ext uri="{FF2B5EF4-FFF2-40B4-BE49-F238E27FC236}">
                <a16:creationId xmlns:a16="http://schemas.microsoft.com/office/drawing/2014/main" xmlns="" id="{DA884D8B-635B-7402-1437-04A104C24B54}"/>
              </a:ext>
            </a:extLst>
          </p:cNvPr>
          <p:cNvSpPr txBox="1">
            <a:spLocks/>
          </p:cNvSpPr>
          <p:nvPr/>
        </p:nvSpPr>
        <p:spPr>
          <a:xfrm>
            <a:off x="302500" y="6461760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n-US"/>
            </a:defPPr>
            <a:lvl1pPr marL="0" algn="l" defTabSz="914400" rtl="0" eaLnBrk="1" latinLnBrk="0" hangingPunct="1"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xmlns="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Окружные мероприятия на 2024 год</a:t>
            </a:r>
            <a:endParaRPr lang="ru-RU" dirty="0"/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:a16="http://schemas.microsoft.com/office/drawing/2014/main" xmlns="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u="sng" dirty="0" smtClean="0"/>
              <a:t>Февраль</a:t>
            </a:r>
            <a:endParaRPr lang="ru-RU" u="sng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ru-RU" sz="2800" dirty="0" smtClean="0"/>
              <a:t>Чемпионат по чтению вслух</a:t>
            </a:r>
          </a:p>
          <a:p>
            <a:pPr algn="ctr" rtl="0"/>
            <a:r>
              <a:rPr lang="ru-RU" sz="2800" dirty="0" smtClean="0"/>
              <a:t>«24 страница» (по писателям Юбилярам)</a:t>
            </a:r>
            <a:endParaRPr lang="ru-RU" sz="2800" dirty="0"/>
          </a:p>
          <a:p>
            <a:pPr rtl="0"/>
            <a:endParaRPr lang="ru-RU" dirty="0"/>
          </a:p>
        </p:txBody>
      </p:sp>
      <p:pic>
        <p:nvPicPr>
          <p:cNvPr id="22" name="Рисунок 21" descr="Человек в черной юбке и белой рубашке держит в руках одуванчики">
            <a:extLst>
              <a:ext uri="{FF2B5EF4-FFF2-40B4-BE49-F238E27FC236}">
                <a16:creationId xmlns:a16="http://schemas.microsoft.com/office/drawing/2014/main" xmlns="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Окружные мероприятия на 2024 год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91" y="153898"/>
            <a:ext cx="10515600" cy="67665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5400" u="sng" dirty="0" smtClean="0"/>
              <a:t>Март</a:t>
            </a:r>
            <a:endParaRPr lang="ru-RU" sz="5400" u="sng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90476" y="2715612"/>
            <a:ext cx="4641742" cy="28250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/>
              <a:t>Булат Шалвович Окуджава</a:t>
            </a:r>
          </a:p>
          <a:p>
            <a:pPr marL="0" indent="0" algn="ctr">
              <a:buNone/>
            </a:pPr>
            <a:r>
              <a:rPr lang="ru-RU" dirty="0" smtClean="0"/>
              <a:t>1924-1997гг</a:t>
            </a:r>
          </a:p>
          <a:p>
            <a:pPr marL="0" indent="0" algn="ctr">
              <a:buNone/>
            </a:pPr>
            <a:r>
              <a:rPr lang="ru-RU" dirty="0" smtClean="0"/>
              <a:t>Советский и российский поэт, бард, прозаик и сценарист, композитор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2051" name="Picture 3" descr="C:\Users\Аня\Desktop\knigi_Okudzha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1" y="1688109"/>
            <a:ext cx="6137962" cy="46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2626963" y="704941"/>
            <a:ext cx="5992727" cy="210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Литературный конкурс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«Очер читает Окуджаву»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xmlns="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Окружные мероприятия на 2024 год</a:t>
            </a:r>
            <a:endParaRPr lang="ru-RU" dirty="0"/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xmlns="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8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24" y="178230"/>
            <a:ext cx="4919980" cy="106270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u="sng" dirty="0" smtClean="0"/>
              <a:t>Апрель</a:t>
            </a:r>
            <a:endParaRPr lang="ru-RU" u="sng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61377AF6-2477-81EC-D1BC-43FD72DF18F6}"/>
              </a:ext>
            </a:extLst>
          </p:cNvPr>
          <p:cNvSpPr txBox="1">
            <a:spLocks/>
          </p:cNvSpPr>
          <p:nvPr/>
        </p:nvSpPr>
        <p:spPr>
          <a:xfrm>
            <a:off x="2301499" y="1069383"/>
            <a:ext cx="8066868" cy="105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>Акция «Читаем детям о ВОВ»</a:t>
            </a:r>
            <a:endParaRPr lang="ru-RU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ня\Desktop\599e4429402e1270c648472148829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97" y="2453338"/>
            <a:ext cx="5981375" cy="42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01132"/>
            <a:ext cx="10515600" cy="67665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4800" u="sng" dirty="0" smtClean="0">
                <a:cs typeface="Times New Roman" panose="020F0502020204030204" pitchFamily="34" charset="0"/>
              </a:rPr>
              <a:t>Май и сентябрь</a:t>
            </a:r>
            <a:endParaRPr lang="ru-RU" u="sng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8960" y="1320766"/>
            <a:ext cx="9363456" cy="996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Всероссийская Акция «Бегущая книга»</a:t>
            </a:r>
            <a:endParaRPr lang="ru-RU" sz="3600" b="1" dirty="0"/>
          </a:p>
        </p:txBody>
      </p:sp>
      <p:pic>
        <p:nvPicPr>
          <p:cNvPr id="4098" name="Picture 2" descr="C:\Users\Аня\Desktop\mc_info_24284_orig_1630387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46" y="2215969"/>
            <a:ext cx="5907778" cy="3934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ата 1">
            <a:extLst>
              <a:ext uri="{FF2B5EF4-FFF2-40B4-BE49-F238E27FC236}">
                <a16:creationId xmlns:a16="http://schemas.microsoft.com/office/drawing/2014/main" xmlns="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Окружные мероприятия на 2024 год</a:t>
            </a:r>
            <a:endParaRPr lang="ru-RU" dirty="0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xmlns="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8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695" y="1031995"/>
            <a:ext cx="5688012" cy="2028825"/>
          </a:xfrm>
        </p:spPr>
        <p:txBody>
          <a:bodyPr rtlCol="0">
            <a:normAutofit/>
          </a:bodyPr>
          <a:lstStyle>
            <a:defPPr>
              <a:defRPr lang="en-US"/>
            </a:defPPr>
          </a:lstStyle>
          <a:p>
            <a:pPr rtl="0"/>
            <a:r>
              <a:rPr lang="ru-RU" sz="3200" dirty="0" smtClean="0"/>
              <a:t>Интеллектуальный турнир </a:t>
            </a:r>
          </a:p>
          <a:p>
            <a:pPr rtl="0"/>
            <a:r>
              <a:rPr lang="ru-RU" sz="3200" dirty="0" smtClean="0"/>
              <a:t>«Шапочка мудреца»</a:t>
            </a:r>
            <a:endParaRPr lang="ru-RU" sz="3200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01132"/>
            <a:ext cx="10515600" cy="676656"/>
          </a:xfrm>
        </p:spPr>
        <p:txBody>
          <a:bodyPr rtlCol="0"/>
          <a:lstStyle>
            <a:defPPr>
              <a:defRPr lang="en-US"/>
            </a:defPPr>
          </a:lstStyle>
          <a:p>
            <a:pPr algn="l" rtl="0"/>
            <a:r>
              <a:rPr lang="ru-RU" sz="4800" u="sng" dirty="0" smtClean="0">
                <a:cs typeface="Times New Roman" panose="020F0502020204030204" pitchFamily="34" charset="0"/>
              </a:rPr>
              <a:t>октябрь</a:t>
            </a:r>
            <a:endParaRPr lang="ru-RU" u="sng" dirty="0"/>
          </a:p>
        </p:txBody>
      </p:sp>
      <p:pic>
        <p:nvPicPr>
          <p:cNvPr id="5122" name="Picture 2" descr="C:\Users\Аня\Desktop\gcwslzd_87iE2AWyCCTrnUVBamQZ_R90hRZCgZGYfP34HS8lAMIPQVKVhmKQE9EpT-rS6iHPKcgpP8Lfe56vzSa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" b="99471" l="0" r="98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75" y="2108299"/>
            <a:ext cx="4390846" cy="439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я\Desktop\f7eeb27d-342a-5faf-92cb-4610b67d0de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41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704" y="4220071"/>
            <a:ext cx="2501296" cy="21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58FB4751-880F-D840-AAA9-3A15815CC99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Окружные мероприятия на 2024 год</a:t>
            </a:r>
            <a:endParaRPr lang="ru-RU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s_Organic_Presentation_Win32_SW_v10" id="{DC562BE4-E08E-454A-B691-6114CE311FC5}" vid="{3E179901-8EB6-4C8D-9438-AECDEF043B1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Произвольный</PresentationFormat>
  <Paragraphs>45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Окружные мероприятия на 2024 год</vt:lpstr>
      <vt:lpstr>Январь</vt:lpstr>
      <vt:lpstr>Февраль</vt:lpstr>
      <vt:lpstr>Март</vt:lpstr>
      <vt:lpstr>Апрель</vt:lpstr>
      <vt:lpstr>Май и сентябрь</vt:lpstr>
      <vt:lpstr>октябрь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2022-08-12T20:16:23Z</dcterms:created>
  <dcterms:modified xsi:type="dcterms:W3CDTF">2023-10-19T04:46:31Z</dcterms:modified>
</cp:coreProperties>
</file>