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59" r:id="rId4"/>
    <p:sldId id="257" r:id="rId5"/>
    <p:sldId id="280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9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954B4-2C2C-4E0B-8DB3-FBB1A226B8D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65BA2-54E1-4C41-8B5C-F1B7D9F5D587}">
      <dgm:prSet phldrT="[Текст]"/>
      <dgm:spPr/>
      <dgm:t>
        <a:bodyPr/>
        <a:lstStyle/>
        <a:p>
          <a:r>
            <a:rPr lang="ru-RU" dirty="0" smtClean="0"/>
            <a:t>Продвижение книги и чтения</a:t>
          </a:r>
          <a:endParaRPr lang="ru-RU" dirty="0"/>
        </a:p>
      </dgm:t>
    </dgm:pt>
    <dgm:pt modelId="{A180AFB7-12BD-498A-A689-D9968D120D1F}" type="parTrans" cxnId="{0D94D267-968A-428E-BC03-3CC789FB82A7}">
      <dgm:prSet/>
      <dgm:spPr/>
      <dgm:t>
        <a:bodyPr/>
        <a:lstStyle/>
        <a:p>
          <a:endParaRPr lang="ru-RU"/>
        </a:p>
      </dgm:t>
    </dgm:pt>
    <dgm:pt modelId="{BC14BCF4-DE7B-4298-8571-8FE5BCD4BE55}" type="sibTrans" cxnId="{0D94D267-968A-428E-BC03-3CC789FB82A7}">
      <dgm:prSet/>
      <dgm:spPr/>
      <dgm:t>
        <a:bodyPr/>
        <a:lstStyle/>
        <a:p>
          <a:endParaRPr lang="ru-RU"/>
        </a:p>
      </dgm:t>
    </dgm:pt>
    <dgm:pt modelId="{C5705C44-4C97-48F7-9B59-2D4A4E444999}">
      <dgm:prSet phldrT="[Текст]"/>
      <dgm:spPr/>
      <dgm:t>
        <a:bodyPr/>
        <a:lstStyle/>
        <a:p>
          <a:r>
            <a:rPr lang="ru-RU" dirty="0" smtClean="0"/>
            <a:t>Акции (Читаем Пермское, Край читает Астафьева)</a:t>
          </a:r>
        </a:p>
      </dgm:t>
    </dgm:pt>
    <dgm:pt modelId="{5688A701-A6C9-4DAC-A9BB-6408CA92BAF4}" type="parTrans" cxnId="{DDC56B43-5CDB-426B-8995-904A0DB5E923}">
      <dgm:prSet/>
      <dgm:spPr/>
      <dgm:t>
        <a:bodyPr/>
        <a:lstStyle/>
        <a:p>
          <a:endParaRPr lang="ru-RU"/>
        </a:p>
      </dgm:t>
    </dgm:pt>
    <dgm:pt modelId="{7C8D552A-5943-4389-A3B6-D429D9B89859}" type="sibTrans" cxnId="{DDC56B43-5CDB-426B-8995-904A0DB5E923}">
      <dgm:prSet/>
      <dgm:spPr/>
      <dgm:t>
        <a:bodyPr/>
        <a:lstStyle/>
        <a:p>
          <a:endParaRPr lang="ru-RU"/>
        </a:p>
      </dgm:t>
    </dgm:pt>
    <dgm:pt modelId="{B517088B-BB82-493C-A717-5CD9F7192D3E}">
      <dgm:prSet phldrT="[Текст]"/>
      <dgm:spPr/>
      <dgm:t>
        <a:bodyPr/>
        <a:lstStyle/>
        <a:p>
          <a:r>
            <a:rPr lang="ru-RU" dirty="0" smtClean="0"/>
            <a:t>Культурно –просветительская деятельность</a:t>
          </a:r>
          <a:endParaRPr lang="ru-RU" dirty="0"/>
        </a:p>
      </dgm:t>
    </dgm:pt>
    <dgm:pt modelId="{63BF07D8-0D44-4021-8918-48420D533869}" type="parTrans" cxnId="{A522A911-5D52-407F-9ADA-1BC27B3BCEF1}">
      <dgm:prSet/>
      <dgm:spPr/>
      <dgm:t>
        <a:bodyPr/>
        <a:lstStyle/>
        <a:p>
          <a:endParaRPr lang="ru-RU"/>
        </a:p>
      </dgm:t>
    </dgm:pt>
    <dgm:pt modelId="{A8056426-DC47-4C89-A8A5-0C24124E6E86}" type="sibTrans" cxnId="{A522A911-5D52-407F-9ADA-1BC27B3BCEF1}">
      <dgm:prSet/>
      <dgm:spPr/>
      <dgm:t>
        <a:bodyPr/>
        <a:lstStyle/>
        <a:p>
          <a:endParaRPr lang="ru-RU"/>
        </a:p>
      </dgm:t>
    </dgm:pt>
    <dgm:pt modelId="{9A2879B7-EA36-4C25-A934-D702D3F0B83C}">
      <dgm:prSet/>
      <dgm:spPr/>
      <dgm:t>
        <a:bodyPr/>
        <a:lstStyle/>
        <a:p>
          <a:r>
            <a:rPr lang="ru-RU" smtClean="0"/>
            <a:t>сохранение исторической памяти</a:t>
          </a:r>
          <a:endParaRPr lang="ru-RU"/>
        </a:p>
      </dgm:t>
    </dgm:pt>
    <dgm:pt modelId="{41A5BA0B-25EB-44D3-AEA2-196E4AA94C45}" type="parTrans" cxnId="{E9B1E951-3AB7-4085-BB13-2427094C1C7C}">
      <dgm:prSet/>
      <dgm:spPr/>
      <dgm:t>
        <a:bodyPr/>
        <a:lstStyle/>
        <a:p>
          <a:endParaRPr lang="ru-RU"/>
        </a:p>
      </dgm:t>
    </dgm:pt>
    <dgm:pt modelId="{906F1A1D-794D-4314-BDC1-5FD7355E315F}" type="sibTrans" cxnId="{E9B1E951-3AB7-4085-BB13-2427094C1C7C}">
      <dgm:prSet/>
      <dgm:spPr/>
      <dgm:t>
        <a:bodyPr/>
        <a:lstStyle/>
        <a:p>
          <a:endParaRPr lang="ru-RU"/>
        </a:p>
      </dgm:t>
    </dgm:pt>
    <dgm:pt modelId="{574DAD11-6413-4A02-B975-FC28576A0FA6}">
      <dgm:prSet/>
      <dgm:spPr/>
      <dgm:t>
        <a:bodyPr/>
        <a:lstStyle/>
        <a:p>
          <a:r>
            <a:rPr lang="ru-RU" smtClean="0"/>
            <a:t>патриотическое воспитание</a:t>
          </a:r>
          <a:endParaRPr lang="ru-RU"/>
        </a:p>
      </dgm:t>
    </dgm:pt>
    <dgm:pt modelId="{2CA4BE89-8F2E-4F91-BB0B-0B421136E38A}" type="parTrans" cxnId="{11F58307-A198-4BC5-B259-0D4E151140ED}">
      <dgm:prSet/>
      <dgm:spPr/>
      <dgm:t>
        <a:bodyPr/>
        <a:lstStyle/>
        <a:p>
          <a:endParaRPr lang="ru-RU"/>
        </a:p>
      </dgm:t>
    </dgm:pt>
    <dgm:pt modelId="{8F83F6E3-B4D3-4C52-84C2-76739F24B131}" type="sibTrans" cxnId="{11F58307-A198-4BC5-B259-0D4E151140ED}">
      <dgm:prSet/>
      <dgm:spPr/>
      <dgm:t>
        <a:bodyPr/>
        <a:lstStyle/>
        <a:p>
          <a:endParaRPr lang="ru-RU"/>
        </a:p>
      </dgm:t>
    </dgm:pt>
    <dgm:pt modelId="{C7F09FD8-753B-407E-AF62-0CED7B84E31B}">
      <dgm:prSet/>
      <dgm:spPr/>
      <dgm:t>
        <a:bodyPr/>
        <a:lstStyle/>
        <a:p>
          <a:r>
            <a:rPr lang="ru-RU" smtClean="0"/>
            <a:t>экологическое просвещение</a:t>
          </a:r>
          <a:endParaRPr lang="ru-RU"/>
        </a:p>
      </dgm:t>
    </dgm:pt>
    <dgm:pt modelId="{8C4DEB17-94A9-4211-84E4-F692C02A38C4}" type="parTrans" cxnId="{6BCF37E6-3F94-4E29-9C16-243CA3514CD9}">
      <dgm:prSet/>
      <dgm:spPr/>
      <dgm:t>
        <a:bodyPr/>
        <a:lstStyle/>
        <a:p>
          <a:endParaRPr lang="ru-RU"/>
        </a:p>
      </dgm:t>
    </dgm:pt>
    <dgm:pt modelId="{0C6C5733-AA36-4B0D-9B7E-708D95952824}" type="sibTrans" cxnId="{6BCF37E6-3F94-4E29-9C16-243CA3514CD9}">
      <dgm:prSet/>
      <dgm:spPr/>
      <dgm:t>
        <a:bodyPr/>
        <a:lstStyle/>
        <a:p>
          <a:endParaRPr lang="ru-RU"/>
        </a:p>
      </dgm:t>
    </dgm:pt>
    <dgm:pt modelId="{AF16546E-669E-4D64-AE5C-34D0732F2CA4}">
      <dgm:prSet/>
      <dgm:spPr/>
      <dgm:t>
        <a:bodyPr/>
        <a:lstStyle/>
        <a:p>
          <a:r>
            <a:rPr lang="ru-RU" smtClean="0"/>
            <a:t>содействие нравственному, духовному и эстетическому развитию личности</a:t>
          </a:r>
          <a:endParaRPr lang="ru-RU"/>
        </a:p>
      </dgm:t>
    </dgm:pt>
    <dgm:pt modelId="{41DED787-FD3F-46A2-B2A7-E1B90D288520}" type="parTrans" cxnId="{251FAAB9-BB6D-4DBD-B116-AD31F20A2ED3}">
      <dgm:prSet/>
      <dgm:spPr/>
      <dgm:t>
        <a:bodyPr/>
        <a:lstStyle/>
        <a:p>
          <a:endParaRPr lang="ru-RU"/>
        </a:p>
      </dgm:t>
    </dgm:pt>
    <dgm:pt modelId="{BF93A8C5-9682-4522-BA98-8DB7CE35746D}" type="sibTrans" cxnId="{251FAAB9-BB6D-4DBD-B116-AD31F20A2ED3}">
      <dgm:prSet/>
      <dgm:spPr/>
      <dgm:t>
        <a:bodyPr/>
        <a:lstStyle/>
        <a:p>
          <a:endParaRPr lang="ru-RU"/>
        </a:p>
      </dgm:t>
    </dgm:pt>
    <dgm:pt modelId="{06A12082-3198-49D4-8B61-2283B5E02103}">
      <dgm:prSet/>
      <dgm:spPr/>
      <dgm:t>
        <a:bodyPr/>
        <a:lstStyle/>
        <a:p>
          <a:r>
            <a:rPr lang="ru-RU" dirty="0" smtClean="0"/>
            <a:t>популяризация </a:t>
          </a:r>
        </a:p>
        <a:p>
          <a:r>
            <a:rPr lang="ru-RU" dirty="0" smtClean="0"/>
            <a:t>здорового образа жизни</a:t>
          </a:r>
          <a:endParaRPr lang="ru-RU" dirty="0"/>
        </a:p>
      </dgm:t>
    </dgm:pt>
    <dgm:pt modelId="{0383DCAA-D6CF-4953-B766-5DD217D6F552}" type="parTrans" cxnId="{1889426C-5F46-40EC-A45E-BE66F9C1E447}">
      <dgm:prSet/>
      <dgm:spPr/>
      <dgm:t>
        <a:bodyPr/>
        <a:lstStyle/>
        <a:p>
          <a:endParaRPr lang="ru-RU"/>
        </a:p>
      </dgm:t>
    </dgm:pt>
    <dgm:pt modelId="{DE1E3DDB-EBC6-4A5B-9FB5-A1C2C74D7692}" type="sibTrans" cxnId="{1889426C-5F46-40EC-A45E-BE66F9C1E447}">
      <dgm:prSet/>
      <dgm:spPr/>
      <dgm:t>
        <a:bodyPr/>
        <a:lstStyle/>
        <a:p>
          <a:endParaRPr lang="ru-RU"/>
        </a:p>
      </dgm:t>
    </dgm:pt>
    <dgm:pt modelId="{5F02A10E-AE82-4152-B7EF-34D1A0A00B80}">
      <dgm:prSet/>
      <dgm:spPr/>
      <dgm:t>
        <a:bodyPr/>
        <a:lstStyle/>
        <a:p>
          <a:r>
            <a:rPr lang="ru-RU" dirty="0" smtClean="0"/>
            <a:t>конкурсы для читателей,  </a:t>
          </a:r>
          <a:endParaRPr lang="ru-RU" dirty="0"/>
        </a:p>
      </dgm:t>
    </dgm:pt>
    <dgm:pt modelId="{9AF8304C-8440-4CF1-87DA-54EDFDEE5A0E}" type="parTrans" cxnId="{55E3FB5D-2D39-4426-964A-7B820E5F9119}">
      <dgm:prSet/>
      <dgm:spPr/>
      <dgm:t>
        <a:bodyPr/>
        <a:lstStyle/>
        <a:p>
          <a:endParaRPr lang="ru-RU"/>
        </a:p>
      </dgm:t>
    </dgm:pt>
    <dgm:pt modelId="{BF260278-C88E-4885-A8AB-1B8D2354A28F}" type="sibTrans" cxnId="{55E3FB5D-2D39-4426-964A-7B820E5F9119}">
      <dgm:prSet/>
      <dgm:spPr/>
      <dgm:t>
        <a:bodyPr/>
        <a:lstStyle/>
        <a:p>
          <a:endParaRPr lang="ru-RU"/>
        </a:p>
      </dgm:t>
    </dgm:pt>
    <dgm:pt modelId="{5680E25C-B322-4F85-A8C0-26D6364060EB}">
      <dgm:prSet/>
      <dgm:spPr/>
      <dgm:t>
        <a:bodyPr/>
        <a:lstStyle/>
        <a:p>
          <a:r>
            <a:rPr lang="ru-RU" dirty="0" smtClean="0"/>
            <a:t> создание страниц в </a:t>
          </a:r>
          <a:r>
            <a:rPr lang="ru-RU" dirty="0" err="1" smtClean="0"/>
            <a:t>соцсетях</a:t>
          </a:r>
          <a:r>
            <a:rPr lang="ru-RU" dirty="0" smtClean="0"/>
            <a:t>, сайтах</a:t>
          </a:r>
          <a:endParaRPr lang="ru-RU" dirty="0"/>
        </a:p>
      </dgm:t>
    </dgm:pt>
    <dgm:pt modelId="{DFD1584D-E171-4E2B-A9F1-A83CCA5FC4C3}" type="sibTrans" cxnId="{AF76019A-6F3C-4D29-BCA5-0CDEE100E364}">
      <dgm:prSet/>
      <dgm:spPr/>
      <dgm:t>
        <a:bodyPr/>
        <a:lstStyle/>
        <a:p>
          <a:endParaRPr lang="ru-RU"/>
        </a:p>
      </dgm:t>
    </dgm:pt>
    <dgm:pt modelId="{22BD6D0D-0FE8-40AA-A263-D8EB87B256A4}" type="parTrans" cxnId="{AF76019A-6F3C-4D29-BCA5-0CDEE100E364}">
      <dgm:prSet/>
      <dgm:spPr/>
      <dgm:t>
        <a:bodyPr/>
        <a:lstStyle/>
        <a:p>
          <a:endParaRPr lang="ru-RU"/>
        </a:p>
      </dgm:t>
    </dgm:pt>
    <dgm:pt modelId="{F1AF4D28-8C78-44DE-ADCA-969F75CACABB}" type="pres">
      <dgm:prSet presAssocID="{B66954B4-2C2C-4E0B-8DB3-FBB1A226B8D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616B9-81C3-4CF2-9EED-BC58D521D899}" type="pres">
      <dgm:prSet presAssocID="{DB065BA2-54E1-4C41-8B5C-F1B7D9F5D587}" presName="compNode" presStyleCnt="0"/>
      <dgm:spPr/>
    </dgm:pt>
    <dgm:pt modelId="{9CC16A3B-9EDB-4CA0-8EB9-2918D591CFD9}" type="pres">
      <dgm:prSet presAssocID="{DB065BA2-54E1-4C41-8B5C-F1B7D9F5D587}" presName="aNode" presStyleLbl="bgShp" presStyleIdx="0" presStyleCnt="2"/>
      <dgm:spPr/>
      <dgm:t>
        <a:bodyPr/>
        <a:lstStyle/>
        <a:p>
          <a:endParaRPr lang="ru-RU"/>
        </a:p>
      </dgm:t>
    </dgm:pt>
    <dgm:pt modelId="{79AD4C54-B3A2-4356-8619-9C315F147508}" type="pres">
      <dgm:prSet presAssocID="{DB065BA2-54E1-4C41-8B5C-F1B7D9F5D587}" presName="textNode" presStyleLbl="bgShp" presStyleIdx="0" presStyleCnt="2"/>
      <dgm:spPr/>
      <dgm:t>
        <a:bodyPr/>
        <a:lstStyle/>
        <a:p>
          <a:endParaRPr lang="ru-RU"/>
        </a:p>
      </dgm:t>
    </dgm:pt>
    <dgm:pt modelId="{D47D71C2-DB81-46DF-9E58-CE5476240538}" type="pres">
      <dgm:prSet presAssocID="{DB065BA2-54E1-4C41-8B5C-F1B7D9F5D587}" presName="compChildNode" presStyleCnt="0"/>
      <dgm:spPr/>
    </dgm:pt>
    <dgm:pt modelId="{57E51EB6-EF2F-4FE0-B6EA-6ECBCA8B35AB}" type="pres">
      <dgm:prSet presAssocID="{DB065BA2-54E1-4C41-8B5C-F1B7D9F5D587}" presName="theInnerList" presStyleCnt="0"/>
      <dgm:spPr/>
    </dgm:pt>
    <dgm:pt modelId="{BC32164A-4FE4-4781-B74B-798DE299F1BA}" type="pres">
      <dgm:prSet presAssocID="{C5705C44-4C97-48F7-9B59-2D4A4E444999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46C8A-F64A-4C83-ACAB-615050F1A271}" type="pres">
      <dgm:prSet presAssocID="{C5705C44-4C97-48F7-9B59-2D4A4E444999}" presName="aSpace2" presStyleCnt="0"/>
      <dgm:spPr/>
    </dgm:pt>
    <dgm:pt modelId="{D267ABAC-3072-4F33-9303-13BA4F8BCF7D}" type="pres">
      <dgm:prSet presAssocID="{5680E25C-B322-4F85-A8C0-26D6364060EB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3504-E092-4B59-A3F3-5A8ACB13391F}" type="pres">
      <dgm:prSet presAssocID="{5680E25C-B322-4F85-A8C0-26D6364060EB}" presName="aSpace2" presStyleCnt="0"/>
      <dgm:spPr/>
    </dgm:pt>
    <dgm:pt modelId="{7C407A9C-977B-4067-96DE-D69488B3C0E9}" type="pres">
      <dgm:prSet presAssocID="{5F02A10E-AE82-4152-B7EF-34D1A0A00B8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2A60D-1795-4165-A87B-05B36DFB005B}" type="pres">
      <dgm:prSet presAssocID="{DB065BA2-54E1-4C41-8B5C-F1B7D9F5D587}" presName="aSpace" presStyleCnt="0"/>
      <dgm:spPr/>
    </dgm:pt>
    <dgm:pt modelId="{C01D7903-AFFD-4804-8464-7B661BE1C86F}" type="pres">
      <dgm:prSet presAssocID="{B517088B-BB82-493C-A717-5CD9F7192D3E}" presName="compNode" presStyleCnt="0"/>
      <dgm:spPr/>
    </dgm:pt>
    <dgm:pt modelId="{73F7A7F7-5B0F-4D37-8DD9-8BE05ADC540F}" type="pres">
      <dgm:prSet presAssocID="{B517088B-BB82-493C-A717-5CD9F7192D3E}" presName="aNode" presStyleLbl="bgShp" presStyleIdx="1" presStyleCnt="2"/>
      <dgm:spPr/>
      <dgm:t>
        <a:bodyPr/>
        <a:lstStyle/>
        <a:p>
          <a:endParaRPr lang="ru-RU"/>
        </a:p>
      </dgm:t>
    </dgm:pt>
    <dgm:pt modelId="{49FBA71D-A7D7-4C4F-B40F-365099896394}" type="pres">
      <dgm:prSet presAssocID="{B517088B-BB82-493C-A717-5CD9F7192D3E}" presName="textNode" presStyleLbl="bgShp" presStyleIdx="1" presStyleCnt="2"/>
      <dgm:spPr/>
      <dgm:t>
        <a:bodyPr/>
        <a:lstStyle/>
        <a:p>
          <a:endParaRPr lang="ru-RU"/>
        </a:p>
      </dgm:t>
    </dgm:pt>
    <dgm:pt modelId="{24F2A3BC-3060-4B5D-9478-1C3B79944C32}" type="pres">
      <dgm:prSet presAssocID="{B517088B-BB82-493C-A717-5CD9F7192D3E}" presName="compChildNode" presStyleCnt="0"/>
      <dgm:spPr/>
    </dgm:pt>
    <dgm:pt modelId="{055D8A37-9A1F-4F3E-8F5A-017E2847C6F8}" type="pres">
      <dgm:prSet presAssocID="{B517088B-BB82-493C-A717-5CD9F7192D3E}" presName="theInnerList" presStyleCnt="0"/>
      <dgm:spPr/>
    </dgm:pt>
    <dgm:pt modelId="{CF1B7B50-27B5-4EA3-8BA0-9A66BC1C3FF5}" type="pres">
      <dgm:prSet presAssocID="{9A2879B7-EA36-4C25-A934-D702D3F0B83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77AC-8D4E-45ED-8FDF-003E1ED6D21D}" type="pres">
      <dgm:prSet presAssocID="{9A2879B7-EA36-4C25-A934-D702D3F0B83C}" presName="aSpace2" presStyleCnt="0"/>
      <dgm:spPr/>
    </dgm:pt>
    <dgm:pt modelId="{0A990E22-F8C5-4CA5-8327-9B20E399585D}" type="pres">
      <dgm:prSet presAssocID="{06A12082-3198-49D4-8B61-2283B5E0210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7DA34-EA8E-4DB3-9DE2-1F499253D79F}" type="pres">
      <dgm:prSet presAssocID="{06A12082-3198-49D4-8B61-2283B5E02103}" presName="aSpace2" presStyleCnt="0"/>
      <dgm:spPr/>
    </dgm:pt>
    <dgm:pt modelId="{C154FA0A-0931-4B8F-959D-586441225BA5}" type="pres">
      <dgm:prSet presAssocID="{AF16546E-669E-4D64-AE5C-34D0732F2CA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64455-43A8-430A-A069-37878BD881E8}" type="pres">
      <dgm:prSet presAssocID="{AF16546E-669E-4D64-AE5C-34D0732F2CA4}" presName="aSpace2" presStyleCnt="0"/>
      <dgm:spPr/>
    </dgm:pt>
    <dgm:pt modelId="{96252BB0-C20C-4191-90E3-7D8C2242C4F1}" type="pres">
      <dgm:prSet presAssocID="{C7F09FD8-753B-407E-AF62-0CED7B84E31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6EDC5-B448-4401-8360-8BC8EB766862}" type="pres">
      <dgm:prSet presAssocID="{C7F09FD8-753B-407E-AF62-0CED7B84E31B}" presName="aSpace2" presStyleCnt="0"/>
      <dgm:spPr/>
    </dgm:pt>
    <dgm:pt modelId="{33630ACC-DD8B-4C3C-A25E-1BB47677D7E6}" type="pres">
      <dgm:prSet presAssocID="{574DAD11-6413-4A02-B975-FC28576A0FA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6019A-6F3C-4D29-BCA5-0CDEE100E364}" srcId="{DB065BA2-54E1-4C41-8B5C-F1B7D9F5D587}" destId="{5680E25C-B322-4F85-A8C0-26D6364060EB}" srcOrd="1" destOrd="0" parTransId="{22BD6D0D-0FE8-40AA-A263-D8EB87B256A4}" sibTransId="{DFD1584D-E171-4E2B-A9F1-A83CCA5FC4C3}"/>
    <dgm:cxn modelId="{FDE9F908-7F01-43E1-B589-12D77972DFC2}" type="presOf" srcId="{5F02A10E-AE82-4152-B7EF-34D1A0A00B80}" destId="{7C407A9C-977B-4067-96DE-D69488B3C0E9}" srcOrd="0" destOrd="0" presId="urn:microsoft.com/office/officeart/2005/8/layout/lProcess2"/>
    <dgm:cxn modelId="{A522A911-5D52-407F-9ADA-1BC27B3BCEF1}" srcId="{B66954B4-2C2C-4E0B-8DB3-FBB1A226B8D6}" destId="{B517088B-BB82-493C-A717-5CD9F7192D3E}" srcOrd="1" destOrd="0" parTransId="{63BF07D8-0D44-4021-8918-48420D533869}" sibTransId="{A8056426-DC47-4C89-A8A5-0C24124E6E86}"/>
    <dgm:cxn modelId="{251FAAB9-BB6D-4DBD-B116-AD31F20A2ED3}" srcId="{B517088B-BB82-493C-A717-5CD9F7192D3E}" destId="{AF16546E-669E-4D64-AE5C-34D0732F2CA4}" srcOrd="2" destOrd="0" parTransId="{41DED787-FD3F-46A2-B2A7-E1B90D288520}" sibTransId="{BF93A8C5-9682-4522-BA98-8DB7CE35746D}"/>
    <dgm:cxn modelId="{1889426C-5F46-40EC-A45E-BE66F9C1E447}" srcId="{B517088B-BB82-493C-A717-5CD9F7192D3E}" destId="{06A12082-3198-49D4-8B61-2283B5E02103}" srcOrd="1" destOrd="0" parTransId="{0383DCAA-D6CF-4953-B766-5DD217D6F552}" sibTransId="{DE1E3DDB-EBC6-4A5B-9FB5-A1C2C74D7692}"/>
    <dgm:cxn modelId="{D79C0AC2-6723-4B0A-B30B-FC0095C9A09D}" type="presOf" srcId="{AF16546E-669E-4D64-AE5C-34D0732F2CA4}" destId="{C154FA0A-0931-4B8F-959D-586441225BA5}" srcOrd="0" destOrd="0" presId="urn:microsoft.com/office/officeart/2005/8/layout/lProcess2"/>
    <dgm:cxn modelId="{864E9297-8A38-4C19-8342-05E679650AF3}" type="presOf" srcId="{C7F09FD8-753B-407E-AF62-0CED7B84E31B}" destId="{96252BB0-C20C-4191-90E3-7D8C2242C4F1}" srcOrd="0" destOrd="0" presId="urn:microsoft.com/office/officeart/2005/8/layout/lProcess2"/>
    <dgm:cxn modelId="{44D91191-B744-4506-A037-04209B523132}" type="presOf" srcId="{DB065BA2-54E1-4C41-8B5C-F1B7D9F5D587}" destId="{9CC16A3B-9EDB-4CA0-8EB9-2918D591CFD9}" srcOrd="0" destOrd="0" presId="urn:microsoft.com/office/officeart/2005/8/layout/lProcess2"/>
    <dgm:cxn modelId="{642BF163-9125-4375-A2A7-BC2232DD7D24}" type="presOf" srcId="{B517088B-BB82-493C-A717-5CD9F7192D3E}" destId="{73F7A7F7-5B0F-4D37-8DD9-8BE05ADC540F}" srcOrd="0" destOrd="0" presId="urn:microsoft.com/office/officeart/2005/8/layout/lProcess2"/>
    <dgm:cxn modelId="{802501B6-EF08-419C-B40C-8AD49104774A}" type="presOf" srcId="{06A12082-3198-49D4-8B61-2283B5E02103}" destId="{0A990E22-F8C5-4CA5-8327-9B20E399585D}" srcOrd="0" destOrd="0" presId="urn:microsoft.com/office/officeart/2005/8/layout/lProcess2"/>
    <dgm:cxn modelId="{973A5C76-4916-45A3-B594-988E67CE7BF4}" type="presOf" srcId="{B66954B4-2C2C-4E0B-8DB3-FBB1A226B8D6}" destId="{F1AF4D28-8C78-44DE-ADCA-969F75CACABB}" srcOrd="0" destOrd="0" presId="urn:microsoft.com/office/officeart/2005/8/layout/lProcess2"/>
    <dgm:cxn modelId="{DDC56B43-5CDB-426B-8995-904A0DB5E923}" srcId="{DB065BA2-54E1-4C41-8B5C-F1B7D9F5D587}" destId="{C5705C44-4C97-48F7-9B59-2D4A4E444999}" srcOrd="0" destOrd="0" parTransId="{5688A701-A6C9-4DAC-A9BB-6408CA92BAF4}" sibTransId="{7C8D552A-5943-4389-A3B6-D429D9B89859}"/>
    <dgm:cxn modelId="{3B0C8B40-DC7A-4F05-B305-A8FB11E07140}" type="presOf" srcId="{B517088B-BB82-493C-A717-5CD9F7192D3E}" destId="{49FBA71D-A7D7-4C4F-B40F-365099896394}" srcOrd="1" destOrd="0" presId="urn:microsoft.com/office/officeart/2005/8/layout/lProcess2"/>
    <dgm:cxn modelId="{11F58307-A198-4BC5-B259-0D4E151140ED}" srcId="{B517088B-BB82-493C-A717-5CD9F7192D3E}" destId="{574DAD11-6413-4A02-B975-FC28576A0FA6}" srcOrd="4" destOrd="0" parTransId="{2CA4BE89-8F2E-4F91-BB0B-0B421136E38A}" sibTransId="{8F83F6E3-B4D3-4C52-84C2-76739F24B131}"/>
    <dgm:cxn modelId="{6BCF37E6-3F94-4E29-9C16-243CA3514CD9}" srcId="{B517088B-BB82-493C-A717-5CD9F7192D3E}" destId="{C7F09FD8-753B-407E-AF62-0CED7B84E31B}" srcOrd="3" destOrd="0" parTransId="{8C4DEB17-94A9-4211-84E4-F692C02A38C4}" sibTransId="{0C6C5733-AA36-4B0D-9B7E-708D95952824}"/>
    <dgm:cxn modelId="{8AC6208A-CB74-4B01-8440-910497D275A3}" type="presOf" srcId="{DB065BA2-54E1-4C41-8B5C-F1B7D9F5D587}" destId="{79AD4C54-B3A2-4356-8619-9C315F147508}" srcOrd="1" destOrd="0" presId="urn:microsoft.com/office/officeart/2005/8/layout/lProcess2"/>
    <dgm:cxn modelId="{E9B1E951-3AB7-4085-BB13-2427094C1C7C}" srcId="{B517088B-BB82-493C-A717-5CD9F7192D3E}" destId="{9A2879B7-EA36-4C25-A934-D702D3F0B83C}" srcOrd="0" destOrd="0" parTransId="{41A5BA0B-25EB-44D3-AEA2-196E4AA94C45}" sibTransId="{906F1A1D-794D-4314-BDC1-5FD7355E315F}"/>
    <dgm:cxn modelId="{2D6D8204-BE1E-46FE-ACD9-AFD5410A4124}" type="presOf" srcId="{5680E25C-B322-4F85-A8C0-26D6364060EB}" destId="{D267ABAC-3072-4F33-9303-13BA4F8BCF7D}" srcOrd="0" destOrd="0" presId="urn:microsoft.com/office/officeart/2005/8/layout/lProcess2"/>
    <dgm:cxn modelId="{0D94D267-968A-428E-BC03-3CC789FB82A7}" srcId="{B66954B4-2C2C-4E0B-8DB3-FBB1A226B8D6}" destId="{DB065BA2-54E1-4C41-8B5C-F1B7D9F5D587}" srcOrd="0" destOrd="0" parTransId="{A180AFB7-12BD-498A-A689-D9968D120D1F}" sibTransId="{BC14BCF4-DE7B-4298-8571-8FE5BCD4BE55}"/>
    <dgm:cxn modelId="{04CEB2DD-B928-43AE-9504-BEF587DCE5B5}" type="presOf" srcId="{574DAD11-6413-4A02-B975-FC28576A0FA6}" destId="{33630ACC-DD8B-4C3C-A25E-1BB47677D7E6}" srcOrd="0" destOrd="0" presId="urn:microsoft.com/office/officeart/2005/8/layout/lProcess2"/>
    <dgm:cxn modelId="{4909DFA4-F357-4AFB-B143-91FAA1C56C0B}" type="presOf" srcId="{9A2879B7-EA36-4C25-A934-D702D3F0B83C}" destId="{CF1B7B50-27B5-4EA3-8BA0-9A66BC1C3FF5}" srcOrd="0" destOrd="0" presId="urn:microsoft.com/office/officeart/2005/8/layout/lProcess2"/>
    <dgm:cxn modelId="{55E3FB5D-2D39-4426-964A-7B820E5F9119}" srcId="{DB065BA2-54E1-4C41-8B5C-F1B7D9F5D587}" destId="{5F02A10E-AE82-4152-B7EF-34D1A0A00B80}" srcOrd="2" destOrd="0" parTransId="{9AF8304C-8440-4CF1-87DA-54EDFDEE5A0E}" sibTransId="{BF260278-C88E-4885-A8AB-1B8D2354A28F}"/>
    <dgm:cxn modelId="{45A12DBF-C1B1-4DCA-AE53-85963C08458E}" type="presOf" srcId="{C5705C44-4C97-48F7-9B59-2D4A4E444999}" destId="{BC32164A-4FE4-4781-B74B-798DE299F1BA}" srcOrd="0" destOrd="0" presId="urn:microsoft.com/office/officeart/2005/8/layout/lProcess2"/>
    <dgm:cxn modelId="{77FA1F3A-9627-422F-8577-D88A4704BD5B}" type="presParOf" srcId="{F1AF4D28-8C78-44DE-ADCA-969F75CACABB}" destId="{B5D616B9-81C3-4CF2-9EED-BC58D521D899}" srcOrd="0" destOrd="0" presId="urn:microsoft.com/office/officeart/2005/8/layout/lProcess2"/>
    <dgm:cxn modelId="{ACD61D02-D2E6-4F8D-9520-85403F6940C4}" type="presParOf" srcId="{B5D616B9-81C3-4CF2-9EED-BC58D521D899}" destId="{9CC16A3B-9EDB-4CA0-8EB9-2918D591CFD9}" srcOrd="0" destOrd="0" presId="urn:microsoft.com/office/officeart/2005/8/layout/lProcess2"/>
    <dgm:cxn modelId="{C8250FA9-45BC-465B-AE5A-183DFE60E990}" type="presParOf" srcId="{B5D616B9-81C3-4CF2-9EED-BC58D521D899}" destId="{79AD4C54-B3A2-4356-8619-9C315F147508}" srcOrd="1" destOrd="0" presId="urn:microsoft.com/office/officeart/2005/8/layout/lProcess2"/>
    <dgm:cxn modelId="{CE49C14F-21F0-4505-BE14-7F29AC3BF8E7}" type="presParOf" srcId="{B5D616B9-81C3-4CF2-9EED-BC58D521D899}" destId="{D47D71C2-DB81-46DF-9E58-CE5476240538}" srcOrd="2" destOrd="0" presId="urn:microsoft.com/office/officeart/2005/8/layout/lProcess2"/>
    <dgm:cxn modelId="{BE60CEA1-1410-4DD2-9E52-D235E311000F}" type="presParOf" srcId="{D47D71C2-DB81-46DF-9E58-CE5476240538}" destId="{57E51EB6-EF2F-4FE0-B6EA-6ECBCA8B35AB}" srcOrd="0" destOrd="0" presId="urn:microsoft.com/office/officeart/2005/8/layout/lProcess2"/>
    <dgm:cxn modelId="{7C76F49C-9BA3-4FF6-9CD2-6B27E44DBF5D}" type="presParOf" srcId="{57E51EB6-EF2F-4FE0-B6EA-6ECBCA8B35AB}" destId="{BC32164A-4FE4-4781-B74B-798DE299F1BA}" srcOrd="0" destOrd="0" presId="urn:microsoft.com/office/officeart/2005/8/layout/lProcess2"/>
    <dgm:cxn modelId="{0E779EB5-B381-47BA-BDB2-453BAB983200}" type="presParOf" srcId="{57E51EB6-EF2F-4FE0-B6EA-6ECBCA8B35AB}" destId="{34E46C8A-F64A-4C83-ACAB-615050F1A271}" srcOrd="1" destOrd="0" presId="urn:microsoft.com/office/officeart/2005/8/layout/lProcess2"/>
    <dgm:cxn modelId="{3BD627B6-DB3F-4819-A45F-BB30AE3FDB3C}" type="presParOf" srcId="{57E51EB6-EF2F-4FE0-B6EA-6ECBCA8B35AB}" destId="{D267ABAC-3072-4F33-9303-13BA4F8BCF7D}" srcOrd="2" destOrd="0" presId="urn:microsoft.com/office/officeart/2005/8/layout/lProcess2"/>
    <dgm:cxn modelId="{5F945E06-9EB0-438F-8618-BA2AB86DCCFE}" type="presParOf" srcId="{57E51EB6-EF2F-4FE0-B6EA-6ECBCA8B35AB}" destId="{1D5B3504-E092-4B59-A3F3-5A8ACB13391F}" srcOrd="3" destOrd="0" presId="urn:microsoft.com/office/officeart/2005/8/layout/lProcess2"/>
    <dgm:cxn modelId="{DEA40846-ED63-4EFE-8B9D-CEC09DB7C138}" type="presParOf" srcId="{57E51EB6-EF2F-4FE0-B6EA-6ECBCA8B35AB}" destId="{7C407A9C-977B-4067-96DE-D69488B3C0E9}" srcOrd="4" destOrd="0" presId="urn:microsoft.com/office/officeart/2005/8/layout/lProcess2"/>
    <dgm:cxn modelId="{B5BD37DB-99BC-490E-BED1-96852846AF17}" type="presParOf" srcId="{F1AF4D28-8C78-44DE-ADCA-969F75CACABB}" destId="{EE52A60D-1795-4165-A87B-05B36DFB005B}" srcOrd="1" destOrd="0" presId="urn:microsoft.com/office/officeart/2005/8/layout/lProcess2"/>
    <dgm:cxn modelId="{F5DEF85A-99E8-4C5F-9D8A-CEC4743E84E8}" type="presParOf" srcId="{F1AF4D28-8C78-44DE-ADCA-969F75CACABB}" destId="{C01D7903-AFFD-4804-8464-7B661BE1C86F}" srcOrd="2" destOrd="0" presId="urn:microsoft.com/office/officeart/2005/8/layout/lProcess2"/>
    <dgm:cxn modelId="{FFB0430D-F8DF-47E8-8947-CB42A2C9410E}" type="presParOf" srcId="{C01D7903-AFFD-4804-8464-7B661BE1C86F}" destId="{73F7A7F7-5B0F-4D37-8DD9-8BE05ADC540F}" srcOrd="0" destOrd="0" presId="urn:microsoft.com/office/officeart/2005/8/layout/lProcess2"/>
    <dgm:cxn modelId="{03F939E7-1BFA-4D27-AABC-BBF0AC0BC82E}" type="presParOf" srcId="{C01D7903-AFFD-4804-8464-7B661BE1C86F}" destId="{49FBA71D-A7D7-4C4F-B40F-365099896394}" srcOrd="1" destOrd="0" presId="urn:microsoft.com/office/officeart/2005/8/layout/lProcess2"/>
    <dgm:cxn modelId="{83B05307-5AFF-40A9-9715-F62D0D929D65}" type="presParOf" srcId="{C01D7903-AFFD-4804-8464-7B661BE1C86F}" destId="{24F2A3BC-3060-4B5D-9478-1C3B79944C32}" srcOrd="2" destOrd="0" presId="urn:microsoft.com/office/officeart/2005/8/layout/lProcess2"/>
    <dgm:cxn modelId="{4D6F55E8-0D90-49B7-8DD9-93B6CA227754}" type="presParOf" srcId="{24F2A3BC-3060-4B5D-9478-1C3B79944C32}" destId="{055D8A37-9A1F-4F3E-8F5A-017E2847C6F8}" srcOrd="0" destOrd="0" presId="urn:microsoft.com/office/officeart/2005/8/layout/lProcess2"/>
    <dgm:cxn modelId="{3E74F4C6-C7BF-4214-9ACD-6F5BDD39E976}" type="presParOf" srcId="{055D8A37-9A1F-4F3E-8F5A-017E2847C6F8}" destId="{CF1B7B50-27B5-4EA3-8BA0-9A66BC1C3FF5}" srcOrd="0" destOrd="0" presId="urn:microsoft.com/office/officeart/2005/8/layout/lProcess2"/>
    <dgm:cxn modelId="{7EC7F11F-9816-426C-A806-E17473323C42}" type="presParOf" srcId="{055D8A37-9A1F-4F3E-8F5A-017E2847C6F8}" destId="{0DE977AC-8D4E-45ED-8FDF-003E1ED6D21D}" srcOrd="1" destOrd="0" presId="urn:microsoft.com/office/officeart/2005/8/layout/lProcess2"/>
    <dgm:cxn modelId="{61EDC3D2-F818-4EAE-A800-E7C6AC851F2F}" type="presParOf" srcId="{055D8A37-9A1F-4F3E-8F5A-017E2847C6F8}" destId="{0A990E22-F8C5-4CA5-8327-9B20E399585D}" srcOrd="2" destOrd="0" presId="urn:microsoft.com/office/officeart/2005/8/layout/lProcess2"/>
    <dgm:cxn modelId="{72D57D44-697C-4696-8AEC-6DC7BCC9A25E}" type="presParOf" srcId="{055D8A37-9A1F-4F3E-8F5A-017E2847C6F8}" destId="{7557DA34-EA8E-4DB3-9DE2-1F499253D79F}" srcOrd="3" destOrd="0" presId="urn:microsoft.com/office/officeart/2005/8/layout/lProcess2"/>
    <dgm:cxn modelId="{5F407E4E-9FFD-49BC-9055-4E18D2AF1903}" type="presParOf" srcId="{055D8A37-9A1F-4F3E-8F5A-017E2847C6F8}" destId="{C154FA0A-0931-4B8F-959D-586441225BA5}" srcOrd="4" destOrd="0" presId="urn:microsoft.com/office/officeart/2005/8/layout/lProcess2"/>
    <dgm:cxn modelId="{EB3B2D2E-7FBB-4D2B-8241-2CF97697DE55}" type="presParOf" srcId="{055D8A37-9A1F-4F3E-8F5A-017E2847C6F8}" destId="{F5564455-43A8-430A-A069-37878BD881E8}" srcOrd="5" destOrd="0" presId="urn:microsoft.com/office/officeart/2005/8/layout/lProcess2"/>
    <dgm:cxn modelId="{350D6F4B-1DEC-423F-8AA0-DEA6C6FBFD26}" type="presParOf" srcId="{055D8A37-9A1F-4F3E-8F5A-017E2847C6F8}" destId="{96252BB0-C20C-4191-90E3-7D8C2242C4F1}" srcOrd="6" destOrd="0" presId="urn:microsoft.com/office/officeart/2005/8/layout/lProcess2"/>
    <dgm:cxn modelId="{811BF26B-06A2-40E1-9A6A-E9F3097AACDB}" type="presParOf" srcId="{055D8A37-9A1F-4F3E-8F5A-017E2847C6F8}" destId="{49B6EDC5-B448-4401-8360-8BC8EB766862}" srcOrd="7" destOrd="0" presId="urn:microsoft.com/office/officeart/2005/8/layout/lProcess2"/>
    <dgm:cxn modelId="{69CE2C89-C24F-41F7-9B46-08930C22B0F3}" type="presParOf" srcId="{055D8A37-9A1F-4F3E-8F5A-017E2847C6F8}" destId="{33630ACC-DD8B-4C3C-A25E-1BB47677D7E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16A3B-9EDB-4CA0-8EB9-2918D591CFD9}">
      <dsp:nvSpPr>
        <dsp:cNvPr id="0" name=""/>
        <dsp:cNvSpPr/>
      </dsp:nvSpPr>
      <dsp:spPr>
        <a:xfrm>
          <a:off x="3603" y="0"/>
          <a:ext cx="3466791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Продвижение книги и чтения</a:t>
          </a:r>
          <a:endParaRPr lang="ru-RU" sz="2600" kern="1200" dirty="0"/>
        </a:p>
      </dsp:txBody>
      <dsp:txXfrm>
        <a:off x="3603" y="0"/>
        <a:ext cx="3466791" cy="1317746"/>
      </dsp:txXfrm>
    </dsp:sp>
    <dsp:sp modelId="{BC32164A-4FE4-4781-B74B-798DE299F1BA}">
      <dsp:nvSpPr>
        <dsp:cNvPr id="0" name=""/>
        <dsp:cNvSpPr/>
      </dsp:nvSpPr>
      <dsp:spPr>
        <a:xfrm>
          <a:off x="350283" y="1318121"/>
          <a:ext cx="2773433" cy="86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Акции (Читаем Пермское, Край читает Астафьева)</a:t>
          </a:r>
        </a:p>
      </dsp:txBody>
      <dsp:txXfrm>
        <a:off x="375558" y="1343396"/>
        <a:ext cx="2722883" cy="812398"/>
      </dsp:txXfrm>
    </dsp:sp>
    <dsp:sp modelId="{D267ABAC-3072-4F33-9303-13BA4F8BCF7D}">
      <dsp:nvSpPr>
        <dsp:cNvPr id="0" name=""/>
        <dsp:cNvSpPr/>
      </dsp:nvSpPr>
      <dsp:spPr>
        <a:xfrm>
          <a:off x="350283" y="2313830"/>
          <a:ext cx="2773433" cy="86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создание страниц в </a:t>
          </a:r>
          <a:r>
            <a:rPr lang="ru-RU" sz="1200" kern="1200" dirty="0" err="1" smtClean="0"/>
            <a:t>соцсетях</a:t>
          </a:r>
          <a:r>
            <a:rPr lang="ru-RU" sz="1200" kern="1200" dirty="0" smtClean="0"/>
            <a:t>, сайтах</a:t>
          </a:r>
          <a:endParaRPr lang="ru-RU" sz="1200" kern="1200" dirty="0"/>
        </a:p>
      </dsp:txBody>
      <dsp:txXfrm>
        <a:off x="375558" y="2339105"/>
        <a:ext cx="2722883" cy="812398"/>
      </dsp:txXfrm>
    </dsp:sp>
    <dsp:sp modelId="{7C407A9C-977B-4067-96DE-D69488B3C0E9}">
      <dsp:nvSpPr>
        <dsp:cNvPr id="0" name=""/>
        <dsp:cNvSpPr/>
      </dsp:nvSpPr>
      <dsp:spPr>
        <a:xfrm>
          <a:off x="350283" y="3309540"/>
          <a:ext cx="2773433" cy="86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конкурсы для читателей,  </a:t>
          </a:r>
          <a:endParaRPr lang="ru-RU" sz="1200" kern="1200" dirty="0"/>
        </a:p>
      </dsp:txBody>
      <dsp:txXfrm>
        <a:off x="375558" y="3334815"/>
        <a:ext cx="2722883" cy="812398"/>
      </dsp:txXfrm>
    </dsp:sp>
    <dsp:sp modelId="{73F7A7F7-5B0F-4D37-8DD9-8BE05ADC540F}">
      <dsp:nvSpPr>
        <dsp:cNvPr id="0" name=""/>
        <dsp:cNvSpPr/>
      </dsp:nvSpPr>
      <dsp:spPr>
        <a:xfrm>
          <a:off x="3730404" y="0"/>
          <a:ext cx="3466791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Культурно –просветительская деятельность</a:t>
          </a:r>
          <a:endParaRPr lang="ru-RU" sz="2600" kern="1200" dirty="0"/>
        </a:p>
      </dsp:txBody>
      <dsp:txXfrm>
        <a:off x="3730404" y="0"/>
        <a:ext cx="3466791" cy="1317746"/>
      </dsp:txXfrm>
    </dsp:sp>
    <dsp:sp modelId="{CF1B7B50-27B5-4EA3-8BA0-9A66BC1C3FF5}">
      <dsp:nvSpPr>
        <dsp:cNvPr id="0" name=""/>
        <dsp:cNvSpPr/>
      </dsp:nvSpPr>
      <dsp:spPr>
        <a:xfrm>
          <a:off x="4077083" y="1318577"/>
          <a:ext cx="2773433" cy="508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сохранение исторической памяти</a:t>
          </a:r>
          <a:endParaRPr lang="ru-RU" sz="1200" kern="1200"/>
        </a:p>
      </dsp:txBody>
      <dsp:txXfrm>
        <a:off x="4091966" y="1333460"/>
        <a:ext cx="2743667" cy="478383"/>
      </dsp:txXfrm>
    </dsp:sp>
    <dsp:sp modelId="{0A990E22-F8C5-4CA5-8327-9B20E399585D}">
      <dsp:nvSpPr>
        <dsp:cNvPr id="0" name=""/>
        <dsp:cNvSpPr/>
      </dsp:nvSpPr>
      <dsp:spPr>
        <a:xfrm>
          <a:off x="4077083" y="1904903"/>
          <a:ext cx="2773433" cy="508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популяризация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здорового образа жизни</a:t>
          </a:r>
          <a:endParaRPr lang="ru-RU" sz="1200" kern="1200" dirty="0"/>
        </a:p>
      </dsp:txBody>
      <dsp:txXfrm>
        <a:off x="4091966" y="1919786"/>
        <a:ext cx="2743667" cy="478383"/>
      </dsp:txXfrm>
    </dsp:sp>
    <dsp:sp modelId="{C154FA0A-0931-4B8F-959D-586441225BA5}">
      <dsp:nvSpPr>
        <dsp:cNvPr id="0" name=""/>
        <dsp:cNvSpPr/>
      </dsp:nvSpPr>
      <dsp:spPr>
        <a:xfrm>
          <a:off x="4077083" y="2491230"/>
          <a:ext cx="2773433" cy="508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содействие нравственному, духовному и эстетическому развитию личности</a:t>
          </a:r>
          <a:endParaRPr lang="ru-RU" sz="1200" kern="1200"/>
        </a:p>
      </dsp:txBody>
      <dsp:txXfrm>
        <a:off x="4091966" y="2506113"/>
        <a:ext cx="2743667" cy="478383"/>
      </dsp:txXfrm>
    </dsp:sp>
    <dsp:sp modelId="{96252BB0-C20C-4191-90E3-7D8C2242C4F1}">
      <dsp:nvSpPr>
        <dsp:cNvPr id="0" name=""/>
        <dsp:cNvSpPr/>
      </dsp:nvSpPr>
      <dsp:spPr>
        <a:xfrm>
          <a:off x="4077083" y="3077556"/>
          <a:ext cx="2773433" cy="508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экологическое просвещение</a:t>
          </a:r>
          <a:endParaRPr lang="ru-RU" sz="1200" kern="1200"/>
        </a:p>
      </dsp:txBody>
      <dsp:txXfrm>
        <a:off x="4091966" y="3092439"/>
        <a:ext cx="2743667" cy="478383"/>
      </dsp:txXfrm>
    </dsp:sp>
    <dsp:sp modelId="{33630ACC-DD8B-4C3C-A25E-1BB47677D7E6}">
      <dsp:nvSpPr>
        <dsp:cNvPr id="0" name=""/>
        <dsp:cNvSpPr/>
      </dsp:nvSpPr>
      <dsp:spPr>
        <a:xfrm>
          <a:off x="4077083" y="3663882"/>
          <a:ext cx="2773433" cy="508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патриотическое воспитание</a:t>
          </a:r>
          <a:endParaRPr lang="ru-RU" sz="1200" kern="1200"/>
        </a:p>
      </dsp:txBody>
      <dsp:txXfrm>
        <a:off x="4091966" y="3678765"/>
        <a:ext cx="2743667" cy="478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850D-2757-48C7-93F2-AB5B8701CFA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568A3-C1A1-4EE1-9507-F2BAE9B8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8A3-C1A1-4EE1-9507-F2BAE9B86A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9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9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8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9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6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473E-FB04-4763-872E-3F023ADCB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E3F2-8D5F-4A29-903D-0399CCC2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9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D:\&#1079;&#1072;&#1075;&#1088;&#1091;&#1079;&#1082;&#1080;\&#1050;&#1072;&#1083;&#1077;&#1085;&#1076;&#1072;&#1088;&#1100;_&#1079;&#1085;&#1072;&#1084;&#1077;&#1085;&#1072;&#1090;&#1077;&#1083;&#1100;&#1085;&#1099;&#1093;_&#1080;_&#1087;&#1072;&#1084;&#1103;&#1090;&#1085;&#1099;&#1093;__&#1076;&#1072;&#1090;_&#1085;&#1072;_2024_&#1075;&#1086;&#1076;%20(1)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acts/bank/4777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kremlin.ru/acts/bank/419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murzilka.org/o-gero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67" y="1823992"/>
            <a:ext cx="44537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Время строить планы 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D:\рабочий стол\1674642251_gas-kvas-com-p-chasi-konturnii-risunok-3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3" y="1436157"/>
            <a:ext cx="3719854" cy="33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31" y="4653136"/>
            <a:ext cx="433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Calibri"/>
                <a:cs typeface="Times New Roman"/>
              </a:rPr>
              <a:t>памятные </a:t>
            </a:r>
            <a:r>
              <a:rPr lang="ru-RU" dirty="0">
                <a:latin typeface="Bookman Old Style" pitchFamily="18" charset="0"/>
                <a:ea typeface="Calibri"/>
                <a:cs typeface="Times New Roman"/>
              </a:rPr>
              <a:t>и </a:t>
            </a:r>
            <a:r>
              <a:rPr lang="ru-RU" dirty="0" smtClean="0">
                <a:latin typeface="Bookman Old Style" pitchFamily="18" charset="0"/>
                <a:ea typeface="Calibri"/>
                <a:cs typeface="Times New Roman"/>
              </a:rPr>
              <a:t>знаменательные даты </a:t>
            </a:r>
            <a:r>
              <a:rPr lang="ru-RU" dirty="0">
                <a:latin typeface="Bookman Old Style" pitchFamily="18" charset="0"/>
                <a:ea typeface="Calibri"/>
                <a:cs typeface="Times New Roman"/>
              </a:rPr>
              <a:t>2024 года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6210" y="119675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10 августа </a:t>
            </a:r>
          </a:p>
          <a:p>
            <a:pPr algn="ctr"/>
            <a:r>
              <a:rPr lang="ru-RU" dirty="0" smtClean="0"/>
              <a:t>День физкультурника</a:t>
            </a:r>
          </a:p>
        </p:txBody>
      </p:sp>
      <p:pic>
        <p:nvPicPr>
          <p:cNvPr id="16385" name="Picture 1" descr="D:\рабочий стол\1674181265_gas-kvas-com-p-22-avgusta-den-gosudarstvennogo-flaga-ross-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/>
        </p:blipFill>
        <p:spPr bwMode="auto">
          <a:xfrm>
            <a:off x="239621" y="1628800"/>
            <a:ext cx="3174483" cy="16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рабочий стол\1676564460_grizly-club-p-aktivnoe-dolgoletie-klipart-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r="12971"/>
          <a:stretch/>
        </p:blipFill>
        <p:spPr bwMode="auto">
          <a:xfrm>
            <a:off x="6084168" y="1989614"/>
            <a:ext cx="2880320" cy="16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рабочий стол\1634840807_11-papik-pro-p-kartinki-den-svetofora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86" y="3604786"/>
            <a:ext cx="2250509" cy="22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9" y="4870217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5 августа Международный день светофора </a:t>
            </a:r>
          </a:p>
        </p:txBody>
      </p:sp>
    </p:spTree>
    <p:extLst>
      <p:ext uri="{BB962C8B-B14F-4D97-AF65-F5344CB8AC3E}">
        <p14:creationId xmlns:p14="http://schemas.microsoft.com/office/powerpoint/2010/main" val="12316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рабочий стол\WcGg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r="2910"/>
          <a:stretch/>
        </p:blipFill>
        <p:spPr bwMode="auto">
          <a:xfrm>
            <a:off x="543151" y="3739839"/>
            <a:ext cx="3164753" cy="18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uyvcnfeozgkpb9flcc0qtkkb39vzitji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98"/>
          <a:stretch/>
        </p:blipFill>
        <p:spPr bwMode="auto">
          <a:xfrm>
            <a:off x="5366857" y="1055595"/>
            <a:ext cx="3187686" cy="19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0812"/>
          <a:stretch/>
        </p:blipFill>
        <p:spPr bwMode="auto">
          <a:xfrm>
            <a:off x="5363045" y="3739839"/>
            <a:ext cx="3254650" cy="18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13648b9f22c836c1b3204f7b6776db03-800x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3" b="7886"/>
          <a:stretch/>
        </p:blipFill>
        <p:spPr bwMode="auto">
          <a:xfrm>
            <a:off x="543150" y="1052382"/>
            <a:ext cx="3164754" cy="198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" y="2097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рабочий стол\94aae5e9f81bdcd11f2151821991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952328" cy="19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de930111-d25e-50b4-a180-d2f22460e12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5107" r="5498" b="9071"/>
          <a:stretch/>
        </p:blipFill>
        <p:spPr bwMode="auto">
          <a:xfrm>
            <a:off x="5868143" y="3700844"/>
            <a:ext cx="2764815" cy="18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614" y="1196752"/>
            <a:ext cx="167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9 октября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D:\рабочий стол\255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/>
          <a:stretch/>
        </p:blipFill>
        <p:spPr bwMode="auto">
          <a:xfrm>
            <a:off x="5808450" y="1268760"/>
            <a:ext cx="2764386" cy="19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43408" y="1804871"/>
            <a:ext cx="2764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FFFF00"/>
                </a:solidFill>
              </a:rPr>
              <a:t>15 </a:t>
            </a:r>
            <a:r>
              <a:rPr lang="ru-RU" sz="1400" b="1" dirty="0" smtClean="0">
                <a:solidFill>
                  <a:srgbClr val="FFFF00"/>
                </a:solidFill>
              </a:rPr>
              <a:t>октября</a:t>
            </a:r>
          </a:p>
          <a:p>
            <a:pPr lvl="0" algn="ctr"/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>
                <a:solidFill>
                  <a:srgbClr val="FFFF00"/>
                </a:solidFill>
              </a:rPr>
              <a:t>Международный день Белой трости, символа незрячего</a:t>
            </a:r>
          </a:p>
          <a:p>
            <a:pPr lvl="0" algn="ctr"/>
            <a:r>
              <a:rPr lang="ru-RU" sz="1400" b="1" dirty="0">
                <a:solidFill>
                  <a:srgbClr val="FFFF00"/>
                </a:solidFill>
              </a:rPr>
              <a:t>человека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053" name="Picture 5" descr="D:\рабочий стол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/>
          <a:stretch/>
        </p:blipFill>
        <p:spPr bwMode="auto">
          <a:xfrm>
            <a:off x="827585" y="3728491"/>
            <a:ext cx="2911602" cy="17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рабочий стол\JdycnSHXg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7" y="1061223"/>
            <a:ext cx="3029508" cy="21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scenarii-na-den-materi-v-rolya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r="3284"/>
          <a:stretch/>
        </p:blipFill>
        <p:spPr bwMode="auto">
          <a:xfrm>
            <a:off x="536328" y="3904674"/>
            <a:ext cx="2898475" cy="20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2166"/>
          <a:stretch/>
        </p:blipFill>
        <p:spPr bwMode="auto">
          <a:xfrm>
            <a:off x="5531731" y="1123265"/>
            <a:ext cx="2965288" cy="208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рабочий стол\ec8fbf7a-0bbb-5c7f-bad3-375a263c84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1" y="3777558"/>
            <a:ext cx="2898068" cy="21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66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098" name="Picture 2" descr="D:\рабочий стол\01SPI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4171"/>
            <a:ext cx="3263569" cy="19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2-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2722"/>
          <a:stretch/>
        </p:blipFill>
        <p:spPr bwMode="auto">
          <a:xfrm>
            <a:off x="5220072" y="1172719"/>
            <a:ext cx="3578411" cy="21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86c49c46-b317-4d89-bdac-2e3e53783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2536"/>
            <a:ext cx="3084144" cy="21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kartinki-s-dnem-konstituczii-rossijskoj-federaczii-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54" y="3682536"/>
            <a:ext cx="3640242" cy="21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99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198041"/>
            <a:ext cx="2323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 smtClean="0"/>
              <a:t>января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105 лет со дня рождения русского писателя Д. Гранина (</a:t>
            </a:r>
            <a:r>
              <a:rPr lang="ru-RU" dirty="0" smtClean="0"/>
              <a:t>1919-2017) </a:t>
            </a:r>
            <a:endParaRPr lang="ru-RU" dirty="0"/>
          </a:p>
        </p:txBody>
      </p:sp>
      <p:pic>
        <p:nvPicPr>
          <p:cNvPr id="5122" name="Picture 2" descr="D:\рабочий стол\Gran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r="12461"/>
          <a:stretch/>
        </p:blipFill>
        <p:spPr bwMode="auto">
          <a:xfrm>
            <a:off x="5868144" y="832178"/>
            <a:ext cx="2041827" cy="24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4059542"/>
            <a:ext cx="2184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27 </a:t>
            </a:r>
            <a:r>
              <a:rPr lang="ru-RU" dirty="0" smtClean="0"/>
              <a:t>января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145 лет со дня рождения писателя и очеркиста П. П. Бажова </a:t>
            </a:r>
            <a:endParaRPr lang="ru-RU" dirty="0" smtClean="0"/>
          </a:p>
          <a:p>
            <a:pPr algn="ctr"/>
            <a:r>
              <a:rPr lang="ru-RU" dirty="0" smtClean="0"/>
              <a:t>(1879-1950) </a:t>
            </a:r>
            <a:endParaRPr lang="ru-RU" dirty="0"/>
          </a:p>
        </p:txBody>
      </p:sp>
      <p:pic>
        <p:nvPicPr>
          <p:cNvPr id="5124" name="Picture 4" descr="D:\рабочий стол\QLA2H27C6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45" y="1007629"/>
            <a:ext cx="2958575" cy="22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2" y="44624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8760" y="409843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11 февраля </a:t>
            </a:r>
          </a:p>
          <a:p>
            <a:pPr algn="ctr"/>
            <a:r>
              <a:rPr lang="ru-RU" dirty="0" smtClean="0"/>
              <a:t>130 лет со дня рождения русского писателя В. В. Бианки </a:t>
            </a:r>
          </a:p>
          <a:p>
            <a:pPr algn="ctr"/>
            <a:r>
              <a:rPr lang="ru-RU" dirty="0" smtClean="0"/>
              <a:t>(1894–1959)</a:t>
            </a:r>
            <a:endParaRPr lang="ru-RU" dirty="0"/>
          </a:p>
        </p:txBody>
      </p:sp>
      <p:pic>
        <p:nvPicPr>
          <p:cNvPr id="6146" name="Picture 2" descr="D:\рабочий стол\scale_12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9868" r="55694" b="9155"/>
          <a:stretch/>
        </p:blipFill>
        <p:spPr bwMode="auto">
          <a:xfrm>
            <a:off x="6084168" y="725686"/>
            <a:ext cx="2088232" cy="25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564" y="4103568"/>
            <a:ext cx="3476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13 февраля </a:t>
            </a:r>
          </a:p>
          <a:p>
            <a:pPr algn="ctr"/>
            <a:r>
              <a:rPr lang="ru-RU" dirty="0" smtClean="0"/>
              <a:t>255 лет со дня рождения писателя и драматурга И. А. Крылова </a:t>
            </a:r>
          </a:p>
          <a:p>
            <a:pPr algn="ctr"/>
            <a:r>
              <a:rPr lang="ru-RU" dirty="0" smtClean="0"/>
              <a:t>(1769–1844) </a:t>
            </a:r>
            <a:endParaRPr lang="ru-RU" dirty="0"/>
          </a:p>
        </p:txBody>
      </p:sp>
      <p:pic>
        <p:nvPicPr>
          <p:cNvPr id="6147" name="Picture 3" descr="D:\рабочий стол\2f3387312293b4a02d264b9087b6a86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22331" b="28668"/>
          <a:stretch/>
        </p:blipFill>
        <p:spPr bwMode="auto">
          <a:xfrm>
            <a:off x="1187624" y="779338"/>
            <a:ext cx="1820175" cy="23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3662967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 марта </a:t>
            </a:r>
          </a:p>
          <a:p>
            <a:pPr algn="ctr"/>
            <a:r>
              <a:rPr lang="ru-RU" dirty="0" smtClean="0"/>
              <a:t>95 лет со дня рождения детской писательницы, поэтессы, драматурга, переводчика И. П. </a:t>
            </a:r>
            <a:r>
              <a:rPr lang="ru-RU" dirty="0" err="1" smtClean="0"/>
              <a:t>Токмаковой</a:t>
            </a:r>
            <a:endParaRPr lang="ru-RU" dirty="0" smtClean="0"/>
          </a:p>
          <a:p>
            <a:pPr algn="ctr"/>
            <a:r>
              <a:rPr lang="ru-RU" dirty="0" smtClean="0"/>
              <a:t> (1929–2018).</a:t>
            </a:r>
            <a:endParaRPr lang="ru-RU" dirty="0"/>
          </a:p>
        </p:txBody>
      </p:sp>
      <p:pic>
        <p:nvPicPr>
          <p:cNvPr id="7170" name="Picture 2" descr="D:\рабочий стол\slide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24396" r="69997" b="36519"/>
          <a:stretch/>
        </p:blipFill>
        <p:spPr bwMode="auto">
          <a:xfrm>
            <a:off x="1130060" y="873124"/>
            <a:ext cx="1871932" cy="21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0" y="3801467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15 марта </a:t>
            </a:r>
          </a:p>
          <a:p>
            <a:pPr algn="ctr"/>
            <a:r>
              <a:rPr lang="ru-RU" dirty="0" smtClean="0"/>
              <a:t>100 лет со дня рождения русского и советского писателя Ю.</a:t>
            </a:r>
          </a:p>
          <a:p>
            <a:pPr algn="ctr"/>
            <a:r>
              <a:rPr lang="ru-RU" dirty="0" smtClean="0"/>
              <a:t>В. Бондарева (1924–2020)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20928" r="60692" b="23527"/>
          <a:stretch/>
        </p:blipFill>
        <p:spPr bwMode="auto">
          <a:xfrm>
            <a:off x="5778388" y="957532"/>
            <a:ext cx="1893474" cy="211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11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103" y="3913464"/>
            <a:ext cx="2761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апреля </a:t>
            </a:r>
          </a:p>
          <a:p>
            <a:pPr algn="ctr"/>
            <a:r>
              <a:rPr lang="ru-RU" dirty="0" smtClean="0"/>
              <a:t>215 лет со дня рождения Н. В. Гоголя (1809–1852)</a:t>
            </a:r>
            <a:endParaRPr lang="ru-RU" dirty="0"/>
          </a:p>
        </p:txBody>
      </p:sp>
      <p:pic>
        <p:nvPicPr>
          <p:cNvPr id="8194" name="Picture 2" descr="D:\рабочий стол\scale_12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1"/>
            <a:ext cx="2034956" cy="25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93145" y="3686064"/>
            <a:ext cx="3766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25 июля </a:t>
            </a:r>
          </a:p>
          <a:p>
            <a:pPr algn="ctr"/>
            <a:r>
              <a:rPr lang="ru-RU" dirty="0" smtClean="0"/>
              <a:t>95 лет со дня рождения писателя, актера и режиссёра В. М. Шукшина (1929–1974).</a:t>
            </a:r>
            <a:endParaRPr lang="ru-RU" dirty="0"/>
          </a:p>
        </p:txBody>
      </p:sp>
      <p:pic>
        <p:nvPicPr>
          <p:cNvPr id="8195" name="Picture 3" descr="D:\рабочий стол\o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50462"/>
            <a:ext cx="1944216" cy="25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93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00687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1 мая </a:t>
            </a:r>
          </a:p>
          <a:p>
            <a:pPr algn="ctr"/>
            <a:r>
              <a:rPr lang="ru-RU" sz="2800" dirty="0" smtClean="0"/>
              <a:t>100 лет </a:t>
            </a:r>
          </a:p>
          <a:p>
            <a:pPr algn="ctr"/>
            <a:r>
              <a:rPr lang="ru-RU" sz="2800" dirty="0" smtClean="0"/>
              <a:t>со дня рождения писателя</a:t>
            </a:r>
          </a:p>
          <a:p>
            <a:pPr algn="ctr"/>
            <a:r>
              <a:rPr lang="ru-RU" sz="2800" dirty="0" smtClean="0"/>
              <a:t> В. П. Астафьева </a:t>
            </a:r>
          </a:p>
          <a:p>
            <a:pPr algn="ctr"/>
            <a:r>
              <a:rPr lang="ru-RU" sz="2800" dirty="0" smtClean="0"/>
              <a:t>(1924– 2001)</a:t>
            </a:r>
            <a:endParaRPr lang="ru-RU" sz="2800" dirty="0"/>
          </a:p>
        </p:txBody>
      </p:sp>
      <p:pic>
        <p:nvPicPr>
          <p:cNvPr id="9218" name="Picture 2" descr="D:\рабочий стол\victor_astafyev_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2603646" cy="39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6713" r="21054"/>
          <a:stretch/>
        </p:blipFill>
        <p:spPr bwMode="auto">
          <a:xfrm>
            <a:off x="2556867" y="1087009"/>
            <a:ext cx="4447352" cy="468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Сайт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9584" y="64533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Мезенцева И.З.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1" y="-14933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90872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Книги - юбиляры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53" y="4503603"/>
            <a:ext cx="432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70 лет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времени написания повести Н. Н. Носова «Приключения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Незнайки и его друзей» (1954 г.)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36510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100 лет </a:t>
            </a:r>
            <a:endParaRPr lang="ru-RU" dirty="0" smtClean="0"/>
          </a:p>
          <a:p>
            <a:pPr algn="ctr"/>
            <a:r>
              <a:rPr lang="ru-RU" dirty="0" smtClean="0"/>
              <a:t>со </a:t>
            </a:r>
            <a:r>
              <a:rPr lang="ru-RU" dirty="0" smtClean="0"/>
              <a:t>времени создания сказки К. И. Чуковского «Муха Цокотуха»</a:t>
            </a:r>
          </a:p>
          <a:p>
            <a:pPr algn="ctr"/>
            <a:r>
              <a:rPr lang="ru-RU" dirty="0" smtClean="0"/>
              <a:t>(в 1924 г. – «Мухина свадьба»)</a:t>
            </a:r>
            <a:endParaRPr lang="ru-RU" dirty="0"/>
          </a:p>
        </p:txBody>
      </p:sp>
      <p:pic>
        <p:nvPicPr>
          <p:cNvPr id="10243" name="Picture 3" descr="D:\рабочий стол\1012149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38" y="1802586"/>
            <a:ext cx="1782582" cy="23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рабочий стол\10057960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0006"/>
            <a:ext cx="1733475" cy="2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9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90872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Книги - юбиляры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29109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55 лет </a:t>
            </a:r>
          </a:p>
          <a:p>
            <a:pPr algn="ctr"/>
            <a:r>
              <a:rPr lang="ru-RU" dirty="0" smtClean="0"/>
              <a:t>со времени публикации повести Б. Л. Васильева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А зори </a:t>
            </a:r>
            <a:r>
              <a:rPr lang="ru-RU" dirty="0" smtClean="0"/>
              <a:t>здесь тихие</a:t>
            </a:r>
            <a:r>
              <a:rPr lang="ru-RU" dirty="0" smtClean="0"/>
              <a:t>…»(1969 г.)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8579" y="1721344"/>
            <a:ext cx="3042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65 лет </a:t>
            </a:r>
          </a:p>
          <a:p>
            <a:pPr algn="ctr"/>
            <a:r>
              <a:rPr lang="ru-RU" dirty="0" smtClean="0"/>
              <a:t>со времени начала публикации романа </a:t>
            </a:r>
          </a:p>
          <a:p>
            <a:pPr algn="ctr"/>
            <a:r>
              <a:rPr lang="ru-RU" dirty="0" smtClean="0"/>
              <a:t>К. М. Симонова </a:t>
            </a:r>
          </a:p>
          <a:p>
            <a:pPr algn="ctr"/>
            <a:r>
              <a:rPr lang="ru-RU" dirty="0" smtClean="0"/>
              <a:t>«Живые и мёртвые» (1959г.)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4544443"/>
            <a:ext cx="2850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50 лет </a:t>
            </a:r>
          </a:p>
          <a:p>
            <a:pPr algn="ctr"/>
            <a:r>
              <a:rPr lang="ru-RU" dirty="0" smtClean="0"/>
              <a:t>повести В. Распутина «Живи и помни» (1974 г.)</a:t>
            </a:r>
            <a:endParaRPr lang="ru-RU" dirty="0"/>
          </a:p>
        </p:txBody>
      </p:sp>
      <p:pic>
        <p:nvPicPr>
          <p:cNvPr id="21506" name="Picture 2" descr="D:\рабочий стол\a_zori_zdes_tikhie_vasilev_b_l_1_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2251" r="19177" b="6543"/>
          <a:stretch/>
        </p:blipFill>
        <p:spPr bwMode="auto">
          <a:xfrm>
            <a:off x="606903" y="1832051"/>
            <a:ext cx="1663649" cy="26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рабочий стол\60111499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 b="3283"/>
          <a:stretch/>
        </p:blipFill>
        <p:spPr bwMode="auto">
          <a:xfrm>
            <a:off x="6567435" y="1710782"/>
            <a:ext cx="1800200" cy="26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рабочий стол\KA-003203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5" r="23795" b="3711"/>
          <a:stretch/>
        </p:blipFill>
        <p:spPr bwMode="auto">
          <a:xfrm>
            <a:off x="3538372" y="3198672"/>
            <a:ext cx="1753707" cy="26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11123"/>
              </p:ext>
            </p:extLst>
          </p:nvPr>
        </p:nvGraphicFramePr>
        <p:xfrm>
          <a:off x="395536" y="1268760"/>
          <a:ext cx="8352927" cy="216024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61166"/>
                <a:gridCol w="2947839"/>
                <a:gridCol w="1458857"/>
                <a:gridCol w="1220448"/>
                <a:gridCol w="2164617"/>
              </a:tblGrid>
              <a:tr h="80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(форма + название)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проведения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Читательская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Историко-патриотический час «Богатыри русские» 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Дошк</a:t>
                      </a:r>
                      <a:r>
                        <a:rPr lang="ru-RU" sz="1100" dirty="0" smtClean="0">
                          <a:effectLst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(Мл. </a:t>
                      </a:r>
                      <a:r>
                        <a:rPr lang="ru-RU" sz="1100" dirty="0" err="1" smtClean="0">
                          <a:effectLst/>
                        </a:rPr>
                        <a:t>шк</a:t>
                      </a:r>
                      <a:r>
                        <a:rPr lang="ru-RU" sz="1100" dirty="0" smtClean="0">
                          <a:effectLst/>
                        </a:rPr>
                        <a:t>. молодёжь, взрослые, пенсионеры, дети)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Семенова Н. 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Лужковская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сельская б-ка)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8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8938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68317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направления</a:t>
            </a: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4523152"/>
              </p:ext>
            </p:extLst>
          </p:nvPr>
        </p:nvGraphicFramePr>
        <p:xfrm>
          <a:off x="971600" y="1268760"/>
          <a:ext cx="72008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6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90955"/>
            <a:ext cx="70133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2022 - 2031 гг. – Десятилетие науки и технологий в РФ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 Указ Президента от 25.04.2022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sz="4000" dirty="0" smtClean="0"/>
          </a:p>
          <a:p>
            <a:endParaRPr lang="ru-RU" sz="4000" dirty="0"/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2018 - 2027 гг. – Десятилетие детства в России. </a:t>
            </a:r>
          </a:p>
          <a:p>
            <a:r>
              <a:rPr lang="ru-RU" sz="3600" dirty="0" smtClean="0">
                <a:hlinkClick r:id="rId4"/>
              </a:rPr>
              <a:t>Указ Президента от 29.05.2017</a:t>
            </a:r>
            <a:endParaRPr lang="ru-RU" sz="3600" dirty="0"/>
          </a:p>
        </p:txBody>
      </p:sp>
      <p:pic>
        <p:nvPicPr>
          <p:cNvPr id="5122" name="Picture 2" descr="D:\рабочий стол\JkdsMtAG5wMujX8yh1t_mLNxMcLkue2H4a_r1wtjg36iJQ418BLiyoiyATiHgn06kq97hrCQB1cq93KoW6J0D7j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ий стол\desyatiletie_detst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8562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2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67" y="1823992"/>
            <a:ext cx="445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3" y="780902"/>
            <a:ext cx="2067748" cy="241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10802" r="53267" b="22533"/>
          <a:stretch/>
        </p:blipFill>
        <p:spPr bwMode="auto">
          <a:xfrm>
            <a:off x="6911988" y="836712"/>
            <a:ext cx="2057598" cy="237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рабочий стол\scale_12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9111" b="3424"/>
          <a:stretch/>
        </p:blipFill>
        <p:spPr bwMode="auto">
          <a:xfrm>
            <a:off x="256873" y="4225649"/>
            <a:ext cx="2438318" cy="177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чий стол\400f3e00f647acb260517a78ee1d91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50" y="4225648"/>
            <a:ext cx="2526716" cy="177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58832068e256513ef10e9f3a12441c0320ece820-900801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15" y="2316396"/>
            <a:ext cx="2510652" cy="1391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2190" y="110460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/>
              </a:rPr>
              <a:t>225-лет со дня рождения А. С. Пушкина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940167"/>
            <a:ext cx="175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50-летие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 начала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106865"/>
            <a:ext cx="1774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/>
              </a:rPr>
              <a:t>100-лет со дня рождения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/>
              </a:rPr>
              <a:t>В. П. Астафьева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7740" y="3707716"/>
            <a:ext cx="2509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300-летие Российской академии наук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51475" y="4940167"/>
            <a:ext cx="1964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80лет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 дня 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нятия Блокады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1" y="-28775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67" y="1823992"/>
            <a:ext cx="445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0052" y="1374769"/>
            <a:ext cx="204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Владимир </a:t>
            </a:r>
            <a:r>
              <a:rPr lang="ru-RU" dirty="0" smtClean="0"/>
              <a:t>Богомолов</a:t>
            </a:r>
          </a:p>
          <a:p>
            <a:pPr algn="ctr"/>
            <a:r>
              <a:rPr lang="ru-RU" dirty="0" smtClean="0"/>
              <a:t>(1924-2003)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7937" y="4384030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Михаил Лермонтов </a:t>
            </a:r>
          </a:p>
          <a:p>
            <a:pPr algn="ctr"/>
            <a:r>
              <a:rPr lang="ru-RU" dirty="0" smtClean="0"/>
              <a:t>(1814-1841)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D:\рабочий стол\img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1"/>
          <a:stretch/>
        </p:blipFill>
        <p:spPr bwMode="auto">
          <a:xfrm>
            <a:off x="340622" y="905305"/>
            <a:ext cx="1749430" cy="219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рабочий стол\Лермонтов_М.Ю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78" y="2586316"/>
            <a:ext cx="1610214" cy="206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0070" y="5635545"/>
            <a:ext cx="1870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01010"/>
                </a:solidFill>
                <a:latin typeface="+mj-lt"/>
                <a:ea typeface="Times New Roman"/>
              </a:rPr>
              <a:t>Аркадий Гайдар  </a:t>
            </a:r>
          </a:p>
          <a:p>
            <a:pPr algn="ctr"/>
            <a:r>
              <a:rPr lang="ru-RU" dirty="0" smtClean="0">
                <a:latin typeface="+mj-lt"/>
              </a:rPr>
              <a:t>(1904-1941</a:t>
            </a:r>
            <a:r>
              <a:rPr lang="ru-RU" dirty="0">
                <a:latin typeface="+mj-lt"/>
              </a:rPr>
              <a:t>) </a:t>
            </a:r>
            <a:endParaRPr lang="ru-RU" dirty="0">
              <a:latin typeface="+mj-lt"/>
            </a:endParaRPr>
          </a:p>
        </p:txBody>
      </p:sp>
      <p:pic>
        <p:nvPicPr>
          <p:cNvPr id="1027" name="Picture 3" descr="D:\рабочий стол\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"/>
          <a:stretch/>
        </p:blipFill>
        <p:spPr bwMode="auto">
          <a:xfrm>
            <a:off x="371586" y="3800540"/>
            <a:ext cx="1573959" cy="170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Foto-Ahmatovoy-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99" y="3211433"/>
            <a:ext cx="1621285" cy="222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абочий стол\371251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4"/>
          <a:stretch/>
        </p:blipFill>
        <p:spPr bwMode="auto">
          <a:xfrm>
            <a:off x="7164288" y="912417"/>
            <a:ext cx="1841909" cy="192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51588" y="1411000"/>
            <a:ext cx="2207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Александр </a:t>
            </a:r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Радищев </a:t>
            </a:r>
          </a:p>
          <a:p>
            <a:pPr algn="ctr"/>
            <a:r>
              <a:rPr lang="ru-RU" dirty="0" smtClean="0">
                <a:latin typeface="+mj-lt"/>
              </a:rPr>
              <a:t>(1749-1802</a:t>
            </a:r>
            <a:r>
              <a:rPr lang="ru-RU" dirty="0">
                <a:latin typeface="+mj-lt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0206" y="5462459"/>
            <a:ext cx="1353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Анна Ахматова</a:t>
            </a:r>
          </a:p>
          <a:p>
            <a:pPr algn="ctr"/>
            <a:r>
              <a:rPr lang="ru-RU" dirty="0" smtClean="0"/>
              <a:t>(1889-1966)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7163" y="78275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января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День научной фантастики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17 января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День детских изобретений.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День творчества и вдохновения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933056"/>
            <a:ext cx="5892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 февраля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День российской науки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21 февраля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Международный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день родного языка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D:\рабочий стол\den-detskih-izobretenij-960-960x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3407"/>
          <a:stretch/>
        </p:blipFill>
        <p:spPr bwMode="auto">
          <a:xfrm>
            <a:off x="285415" y="980728"/>
            <a:ext cx="28255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83828"/>
            <a:ext cx="2936186" cy="19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41" y="536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2475" y="2708920"/>
            <a:ext cx="4813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 марта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90 лет со дня рождения лётчика-космонавта СССР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Юрия Алексеевича Гагарина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1384" y="1053353"/>
            <a:ext cx="4598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апреля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Международный день детской книги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(Неделя детской и юношеской книги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2475" y="4725144"/>
            <a:ext cx="3949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15 апреля по 5 июня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Дни защиты от экологической опасности 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рабочий стол\yuri_gagarin_with_award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2950" r="11787" b="27131"/>
          <a:stretch/>
        </p:blipFill>
        <p:spPr bwMode="auto">
          <a:xfrm>
            <a:off x="7236296" y="1976066"/>
            <a:ext cx="1770532" cy="25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7" y="4365102"/>
            <a:ext cx="2227193" cy="1909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7mLD0dJtbh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3" y="908720"/>
            <a:ext cx="2143482" cy="1559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88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747" y="738400"/>
            <a:ext cx="453650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16 мая -  100 лет назад вышел в свет детский журнал </a:t>
            </a:r>
            <a:r>
              <a:rPr lang="ru-RU" sz="2400" dirty="0" smtClean="0">
                <a:hlinkClick r:id="rId4"/>
              </a:rPr>
              <a:t>«</a:t>
            </a:r>
            <a:r>
              <a:rPr lang="ru-RU" sz="2400" dirty="0" err="1" smtClean="0">
                <a:hlinkClick r:id="rId4"/>
              </a:rPr>
              <a:t>Мурзилка</a:t>
            </a:r>
            <a:r>
              <a:rPr lang="ru-RU" sz="2400" dirty="0" smtClean="0">
                <a:hlinkClick r:id="rId4"/>
              </a:rPr>
              <a:t>» </a:t>
            </a:r>
            <a:r>
              <a:rPr lang="ru-RU" sz="2400" dirty="0" smtClean="0"/>
              <a:t>(1924)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dirty="0" smtClean="0"/>
              <a:t>  </a:t>
            </a:r>
            <a:r>
              <a:rPr lang="ru-RU" sz="2400" b="1" dirty="0" smtClean="0"/>
              <a:t>24 мая </a:t>
            </a:r>
            <a:r>
              <a:rPr lang="ru-RU" sz="2400" dirty="0" smtClean="0"/>
              <a:t>День славянской           письменности и культуры </a:t>
            </a:r>
          </a:p>
          <a:p>
            <a:endParaRPr lang="ru-RU" sz="2400" dirty="0" smtClean="0"/>
          </a:p>
          <a:p>
            <a:r>
              <a:rPr lang="ru-RU" sz="2400" b="1" dirty="0" smtClean="0"/>
              <a:t>27 мая </a:t>
            </a:r>
            <a:r>
              <a:rPr lang="ru-RU" sz="2400" dirty="0" smtClean="0"/>
              <a:t>Общероссийский день библиотек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130 лет Центральная библиотека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115 лет </a:t>
            </a:r>
            <a:r>
              <a:rPr lang="ru-RU" sz="2400" dirty="0" err="1" smtClean="0"/>
              <a:t>Нововознесенская</a:t>
            </a:r>
            <a:r>
              <a:rPr lang="ru-RU" sz="2400" dirty="0" smtClean="0"/>
              <a:t> библиотека</a:t>
            </a:r>
            <a:endParaRPr lang="ru-RU" sz="2400" dirty="0"/>
          </a:p>
        </p:txBody>
      </p:sp>
      <p:pic>
        <p:nvPicPr>
          <p:cNvPr id="18433" name="Picture 1" descr="D:\рабочий стол\6ip9p8ner9k4goock4k8gkc0s0ks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3" y="1001433"/>
            <a:ext cx="1757620" cy="18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рабочий стол\0dbeec29380107b04745a7b39cf1e858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20147"/>
            <a:ext cx="18002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рабочий стол\187da10aee90915becf19489b9e3de6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1618"/>
          <a:stretch/>
        </p:blipFill>
        <p:spPr bwMode="auto">
          <a:xfrm>
            <a:off x="294099" y="4320842"/>
            <a:ext cx="1973645" cy="15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474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"/>
            <a:ext cx="9273082" cy="6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МАУК «Центральная библиотека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Очёрского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городского округа»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 июня </a:t>
            </a:r>
          </a:p>
          <a:p>
            <a:pPr algn="ctr"/>
            <a:r>
              <a:rPr lang="ru-RU" sz="3200" dirty="0" smtClean="0"/>
              <a:t>Международный день защиты детей </a:t>
            </a:r>
          </a:p>
          <a:p>
            <a:pPr algn="ctr"/>
            <a:r>
              <a:rPr lang="ru-RU" sz="3200" dirty="0" smtClean="0"/>
              <a:t>6 июня </a:t>
            </a:r>
          </a:p>
          <a:p>
            <a:r>
              <a:rPr lang="ru-RU" sz="3200" dirty="0" smtClean="0"/>
              <a:t>Пушкинский день России. День русского языка</a:t>
            </a:r>
            <a:endParaRPr lang="ru-RU" sz="3200" dirty="0"/>
          </a:p>
        </p:txBody>
      </p:sp>
      <p:pic>
        <p:nvPicPr>
          <p:cNvPr id="17409" name="Picture 1" descr="D:\рабочий стол\c0enSfQUabJeAyuqlZaHYR7xXdgKSKPLbKyZOl7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8169"/>
            <a:ext cx="5040560" cy="283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812</Words>
  <Application>Microsoft Office PowerPoint</Application>
  <PresentationFormat>Экран (4:3)</PresentationFormat>
  <Paragraphs>173</Paragraphs>
  <Slides>24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Мезенцева Ирина</dc:creator>
  <cp:lastModifiedBy>Мезенцева Ирина</cp:lastModifiedBy>
  <cp:revision>49</cp:revision>
  <dcterms:created xsi:type="dcterms:W3CDTF">2023-10-10T06:12:08Z</dcterms:created>
  <dcterms:modified xsi:type="dcterms:W3CDTF">2023-10-19T11:41:48Z</dcterms:modified>
</cp:coreProperties>
</file>