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5" r:id="rId4"/>
    <p:sldId id="257" r:id="rId5"/>
    <p:sldId id="264" r:id="rId6"/>
    <p:sldId id="259" r:id="rId7"/>
    <p:sldId id="262" r:id="rId8"/>
    <p:sldId id="261" r:id="rId9"/>
    <p:sldId id="266" r:id="rId10"/>
    <p:sldId id="260" r:id="rId11"/>
    <p:sldId id="268" r:id="rId12"/>
    <p:sldId id="269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098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5736" y="257345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бюджетное учреждение культуры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«Центральная детская библиотека»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9425" y="2420888"/>
            <a:ext cx="786785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«Формы работы с детьми</a:t>
            </a:r>
          </a:p>
          <a:p>
            <a:pPr algn="ctr"/>
            <a:r>
              <a:rPr lang="ru-RU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</a:t>
            </a: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ала делового чтения</a:t>
            </a:r>
          </a:p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«Эрудит»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2875" y="594928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Очёр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2019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881"/>
            <a:ext cx="2592288" cy="240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87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860217" y="80024"/>
            <a:ext cx="52325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Выставочная работа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 descr="C:\Users\User\Desktop\Семинар\выставки\IMG_03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54670" y="1820141"/>
            <a:ext cx="5797377" cy="3864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Семинар\выставки\IMG_03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43505" y="1743018"/>
            <a:ext cx="5776490" cy="385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Семинар\выставки\IMG_03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40" y="787910"/>
            <a:ext cx="8795069" cy="586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03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34420" y="80024"/>
            <a:ext cx="28841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Postcrosing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\\Директор_\общие документы\Широглазова\DzEPjZG6W9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052736"/>
            <a:ext cx="700877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Директор_\общие документы\Широглазова\6hvEvbYMVF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052736"/>
            <a:ext cx="700877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Директор_\общие документы\Широглазова\DzEPjZG6W9o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19" y="927230"/>
            <a:ext cx="7368141" cy="552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29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5643" y="80024"/>
            <a:ext cx="28616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Геокэшинг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48827"/>
            <a:ext cx="805445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54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56054" y="2420888"/>
            <a:ext cx="46346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БЛАГОДАРЮ </a:t>
            </a:r>
          </a:p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 ВНИМАНИЕ!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881"/>
            <a:ext cx="2592288" cy="240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38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14339" y="80024"/>
            <a:ext cx="552426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Экологическая акция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«Сохраним ёлочку»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 descr="C:\Users\User\Desktop\Семинар\акция сохраним елочку\IMG_88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7" y="1403463"/>
            <a:ext cx="6725991" cy="4712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61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88714" y="80024"/>
            <a:ext cx="557556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Праздник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«Прощание с азбукой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8" name="Picture 2" descr="C:\Users\User\Desktop\Семинар\прощание с азб\IMG_0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07779"/>
            <a:ext cx="7541096" cy="5096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Семинар\прощание с азб\IMG_00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319957"/>
            <a:ext cx="8045152" cy="5271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Семинар\прощание с азб\IMG_00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80" y="1432559"/>
            <a:ext cx="7925432" cy="5286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Семинар\прощание с азб\IMG_94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80" y="1432559"/>
            <a:ext cx="7828024" cy="521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User\Desktop\Семинар\прощание с азб\IMG_94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32558"/>
            <a:ext cx="8513204" cy="523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User\Desktop\Семинар\прощание с азб\IMG_96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32" y="1420168"/>
            <a:ext cx="7966472" cy="53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User\Desktop\Семинар\прощание с азб\IMG_963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0" y="1420168"/>
            <a:ext cx="8345332" cy="538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34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Семинар\акция 9 мая\9pxBl56Gga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9"/>
          <a:stretch/>
        </p:blipFill>
        <p:spPr bwMode="auto">
          <a:xfrm>
            <a:off x="1979712" y="1439570"/>
            <a:ext cx="5137531" cy="514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Семинар\акция 9 мая\ANEZXbxSyw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83" y="1310657"/>
            <a:ext cx="8451588" cy="5400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93546" y="80024"/>
            <a:ext cx="636584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 </a:t>
            </a: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Международная акция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«Читаем детям о войне»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592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User\Desktop\Семинар\профессии\IMG_03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54" y="1488091"/>
            <a:ext cx="7088479" cy="4725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96965" y="80024"/>
            <a:ext cx="61590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Информационный урок 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«Выбор профессий»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4" name="Picture 2" descr="C:\Users\User\Desktop\Семинар\профессии\IMG_03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34" y="1421672"/>
            <a:ext cx="7959505" cy="5306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67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79130" y="80024"/>
            <a:ext cx="639469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Цикл занятий по этикету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«Вежливая сказка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 descr="C:\Users\User\Desktop\Семинар\Вежливость\IMG_78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9" y="1403463"/>
            <a:ext cx="7593511" cy="5062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Семинар\Вежливость\IMG_78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48" y="1403463"/>
            <a:ext cx="7700444" cy="5133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Семинар\Вежливость\IMG_78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0" y="1292438"/>
            <a:ext cx="7973578" cy="5315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60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3957" y="80024"/>
            <a:ext cx="680506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Краеведческая </a:t>
            </a:r>
            <a:r>
              <a:rPr lang="ru-RU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квест</a:t>
            </a: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-игра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«Знай родной край»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0" name="Picture 2" descr="C:\Users\User\Desktop\Семинар\Краев квест\IMG_09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724809"/>
            <a:ext cx="6852849" cy="456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Семинар\Краев квест\IMG_09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6"/>
          <a:stretch/>
        </p:blipFill>
        <p:spPr bwMode="auto">
          <a:xfrm>
            <a:off x="982615" y="1635212"/>
            <a:ext cx="7406879" cy="46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Семинар\Краев квест\IMG_09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14" y="1453836"/>
            <a:ext cx="7406879" cy="493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Семинар\Краев квест\IMG_095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"/>
          <a:stretch/>
        </p:blipFill>
        <p:spPr bwMode="auto">
          <a:xfrm>
            <a:off x="251519" y="1403463"/>
            <a:ext cx="8677945" cy="498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71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5663" y="80024"/>
            <a:ext cx="88216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Флешмоб</a:t>
            </a: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 юбилею А.С. Пушкина 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6" name="Picture 2" descr="C:\Users\User\Desktop\Семинар\Дс флешмоб\IMG_20190131_1002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20" y="787910"/>
            <a:ext cx="7548331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Семинар\Дс флешмоб\IMG_20190131_1025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20" y="787910"/>
            <a:ext cx="7671925" cy="5753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Семинар\Дс флешмоб\IMG_20190131_1025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20" y="787909"/>
            <a:ext cx="7671925" cy="575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23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65766" y="80024"/>
            <a:ext cx="702147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Региональный день чтения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 Пушкиным в рюкзачке»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3" name="Picture 3" descr="C:\Users\User\Desktop\Семинар\Пушкин\20190606_1105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1403463"/>
            <a:ext cx="9208096" cy="517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Семинар\Пушкин\IMG_08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2"/>
          <a:stretch/>
        </p:blipFill>
        <p:spPr bwMode="auto">
          <a:xfrm>
            <a:off x="-39245" y="1435899"/>
            <a:ext cx="9042157" cy="509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Семинар\Пушкин\IMG_08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7" y="1407623"/>
            <a:ext cx="8918400" cy="532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User\Desktop\Семинар\Пушкин\IMG_08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" y="1403463"/>
            <a:ext cx="9197747" cy="503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User\Desktop\Семинар\Пушкин\IMG_08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0" y="1446096"/>
            <a:ext cx="9208096" cy="548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User\Desktop\Семинар\Пушкин\IMG_09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06" y="1435899"/>
            <a:ext cx="9216206" cy="543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62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57</TotalTime>
  <Words>89</Words>
  <Application>Microsoft Office PowerPoint</Application>
  <PresentationFormat>Экран (4:3)</PresentationFormat>
  <Paragraphs>26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11</cp:revision>
  <dcterms:created xsi:type="dcterms:W3CDTF">2019-06-13T10:48:35Z</dcterms:created>
  <dcterms:modified xsi:type="dcterms:W3CDTF">2019-06-14T04:19:32Z</dcterms:modified>
</cp:coreProperties>
</file>