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6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868" y="2754794"/>
            <a:ext cx="7595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 летнего чтения </a:t>
            </a:r>
          </a:p>
          <a:p>
            <a:pPr algn="ctr"/>
            <a:r>
              <a:rPr lang="ru-RU" sz="36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3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бонемента детской библиотеки</a:t>
            </a:r>
            <a:endParaRPr lang="ru-RU" sz="36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«Центральная детская библиотека»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195" y="450912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МБУК «ЦДБ»</a:t>
            </a: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Селеткова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Ивановна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771" y="6237312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Очёр, 2019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Desktop\Моя работа\Работа 4 кв. 2017\библиомазайка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756719" cy="25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638" y="0"/>
            <a:ext cx="580479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Акция, направленная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ликвидацию задолженности,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«Забег черепах»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7"/>
          <a:stretch/>
        </p:blipFill>
        <p:spPr bwMode="auto">
          <a:xfrm>
            <a:off x="1661199" y="2502216"/>
            <a:ext cx="5821671" cy="40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818" y="1196752"/>
            <a:ext cx="7292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Показатели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задолженности до акции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638" y="0"/>
            <a:ext cx="580479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Акция, направленная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ликвидацию задолженности,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«Забег черепах»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118" y="1196752"/>
            <a:ext cx="82557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Показатели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задолженности после акции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/>
          <a:stretch/>
        </p:blipFill>
        <p:spPr bwMode="auto">
          <a:xfrm>
            <a:off x="1735361" y="2636912"/>
            <a:ext cx="5832648" cy="399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7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атя выступление\DSC01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62" y="1388838"/>
            <a:ext cx="6156692" cy="461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22" y="188640"/>
            <a:ext cx="8249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летней программы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Катя выступление\награждение летняя программа\IMG_7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7" y="1388838"/>
            <a:ext cx="7255093" cy="4836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тя выступление\DSC018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 bwMode="auto">
          <a:xfrm>
            <a:off x="770436" y="1172765"/>
            <a:ext cx="7548834" cy="530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24609" r="17875" b="24532"/>
          <a:stretch/>
        </p:blipFill>
        <p:spPr bwMode="auto">
          <a:xfrm>
            <a:off x="447322" y="1046197"/>
            <a:ext cx="8140082" cy="543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24010" r="17603" b="24867"/>
          <a:stretch/>
        </p:blipFill>
        <p:spPr bwMode="auto">
          <a:xfrm>
            <a:off x="447322" y="958081"/>
            <a:ext cx="8120111" cy="55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260" y="188640"/>
            <a:ext cx="2765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Users\User\Desktop\Катя выступление\DSC00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34" y="985541"/>
            <a:ext cx="7186353" cy="53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260" y="188640"/>
            <a:ext cx="2765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Катя выступление\IMG_7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62" y="958081"/>
            <a:ext cx="4407098" cy="56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976" y="188640"/>
            <a:ext cx="5848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Печатная продукция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Катя выступление\IMG_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" y="958081"/>
            <a:ext cx="8238859" cy="54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9016" y="188640"/>
            <a:ext cx="3886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Награждение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User\Desktop\Катя выступление\Летняя программа\Obshee foto min 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2485"/>
            <a:ext cx="7380135" cy="55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тя выступление\награждение летняя программа\IMG_7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00296"/>
            <a:ext cx="8287571" cy="55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атя выступление\DSC02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5" y="1223612"/>
            <a:ext cx="8293251" cy="53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Катя выступление\image_15077393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992485"/>
            <a:ext cx="8287572" cy="55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8774" y="188640"/>
            <a:ext cx="7566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Выставки  итоговых  работ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User\Desktop\Катя выступление\награждение летняя программа\zsKReAV_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0" y="2428038"/>
            <a:ext cx="3279204" cy="43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атя выступление\Летняя программа\vistovka max 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111214"/>
            <a:ext cx="4820525" cy="36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0904" y="188640"/>
            <a:ext cx="4442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БиблиоМагазин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User\Desktop\Катя выступление\image_1535427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2126"/>
            <a:ext cx="7576960" cy="51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638" y="188640"/>
            <a:ext cx="580479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Акция, направленная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ликвидацию задолженности,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«Забег черепах»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\\Директор_\общие документы\Фотографии\забег черепах\DSC0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4" y="1539462"/>
            <a:ext cx="7823998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Директор_\общие документы\Фотографии\забег черепах\DSC042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r="6306"/>
          <a:stretch/>
        </p:blipFill>
        <p:spPr bwMode="auto">
          <a:xfrm>
            <a:off x="467544" y="1522842"/>
            <a:ext cx="7992888" cy="50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82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Пользователь</cp:lastModifiedBy>
  <cp:revision>13</cp:revision>
  <dcterms:created xsi:type="dcterms:W3CDTF">2019-06-13T10:38:38Z</dcterms:created>
  <dcterms:modified xsi:type="dcterms:W3CDTF">2019-06-14T04:09:56Z</dcterms:modified>
</cp:coreProperties>
</file>