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1139" y="2754794"/>
            <a:ext cx="6870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</a:t>
            </a:r>
            <a:r>
              <a:rPr lang="ru-RU" sz="36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зала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интеллектуального развития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«Мозаика»</a:t>
            </a:r>
            <a:endParaRPr lang="ru-RU" sz="36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86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«Центральная детская библиотека»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6195" y="450912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МБУК «ЦДБ»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Каменских Людмила Владимировна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8771" y="6237312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Очёр, 2019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User\Desktop\Моя работа\Работа 4 кв. 2017\библиомазайка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39"/>
            <a:ext cx="2756719" cy="25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Доклад Людмила Владимировна\IMG_8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653515"/>
            <a:ext cx="7416824" cy="494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6650" y="3418"/>
            <a:ext cx="638668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Зообукварь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-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кологическое путешествие в мир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животных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Прикамья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 descr="C:\Users\User\Desktop\Доклад Людмила Владимировна\IMG_8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6" y="1444572"/>
            <a:ext cx="7819252" cy="5212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оклад Людмила Владимировна\IMG_8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6" y="1432801"/>
            <a:ext cx="7942112" cy="5294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оклад Людмила Владимировна\IMG_8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6" y="1371612"/>
            <a:ext cx="7924455" cy="5282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4904" y="3418"/>
            <a:ext cx="44101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акция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«Берегите первоцветы»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User\Desktop\Доклад Людмила Владимировна\IMG_0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5" y="1154932"/>
            <a:ext cx="7869480" cy="524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оклад Людмила Владимировна\IMG_0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5" y="1045102"/>
            <a:ext cx="8198968" cy="546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клад Людмила Владимировна\IMG_0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5" y="957525"/>
            <a:ext cx="8198968" cy="5465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8688" y="3418"/>
            <a:ext cx="67826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Краевая акция «Исцеление чтением»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«Юбилей уральского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сказителя»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Доклад Людмила Владимировна\IMG_9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4" y="1196751"/>
            <a:ext cx="8115578" cy="5413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оклад Людмила Владимировна\IMG_9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3" y="1066736"/>
            <a:ext cx="8775239" cy="567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0" y="1066736"/>
            <a:ext cx="8679782" cy="5569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018" y="3418"/>
            <a:ext cx="85779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Развлекательно-познавательный час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«Валенки, валенки – красивые, да удаленькие»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User\Desktop\Доклад Людмила Владимировна\IMG_9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/>
          <a:stretch/>
        </p:blipFill>
        <p:spPr bwMode="auto">
          <a:xfrm>
            <a:off x="2425362" y="968275"/>
            <a:ext cx="4149300" cy="5746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оклад Людмила Владимировна\IMG_9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8" y="957525"/>
            <a:ext cx="8505928" cy="5757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оклад Людмила Владимировна\IMG_92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26" y="957525"/>
            <a:ext cx="5040560" cy="5742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263" y="3418"/>
            <a:ext cx="72555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 живописи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картинах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аснецова оживает сказка»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User\Desktop\Доклад Людмила Владимировна\IMG_9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1" y="1124744"/>
            <a:ext cx="7635276" cy="5182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оклад Людмила Владимировна\IMG_96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11597"/>
          <a:stretch/>
        </p:blipFill>
        <p:spPr bwMode="auto">
          <a:xfrm>
            <a:off x="251520" y="1124744"/>
            <a:ext cx="8317657" cy="5426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5035" y="3418"/>
            <a:ext cx="60099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 детскую библиотеку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 юных читателей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User\Desktop\Доклад Людмила Владимировна\IMG_9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2" y="1438133"/>
            <a:ext cx="7416824" cy="494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729716"/>
            <a:ext cx="60179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ЗА</a:t>
            </a:r>
          </a:p>
          <a:p>
            <a:pPr algn="ctr"/>
            <a:r>
              <a:rPr lang="ru-RU" sz="6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60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C:\Users\User\Desktop\Моя работа\Работа 4 кв. 2017\библиомазайка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39"/>
            <a:ext cx="2756719" cy="25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9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89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User</cp:lastModifiedBy>
  <cp:revision>4</cp:revision>
  <dcterms:created xsi:type="dcterms:W3CDTF">2019-06-11T10:09:50Z</dcterms:created>
  <dcterms:modified xsi:type="dcterms:W3CDTF">2019-06-11T10:52:04Z</dcterms:modified>
</cp:coreProperties>
</file>