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71" r:id="rId4"/>
    <p:sldId id="272" r:id="rId5"/>
    <p:sldId id="273" r:id="rId6"/>
    <p:sldId id="274" r:id="rId7"/>
    <p:sldId id="277" r:id="rId8"/>
    <p:sldId id="275" r:id="rId9"/>
    <p:sldId id="276" r:id="rId10"/>
    <p:sldId id="278" r:id="rId11"/>
    <p:sldId id="279" r:id="rId12"/>
    <p:sldId id="280" r:id="rId13"/>
    <p:sldId id="281" r:id="rId14"/>
    <p:sldId id="282" r:id="rId15"/>
    <p:sldId id="283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CC46A34-CF6F-4A08-AAEA-FC85B15004C7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B44571-2810-4077-9831-D96E66B2210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naturopiya.com/art-terapiya/mandala/chto-takoe-mandala-znachenie-vidy-kak-primenyat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4a.ru/wp-content/uploads/2016/07/mandaliy1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384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584776" cy="720080"/>
          </a:xfrm>
        </p:spPr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Точечная роспись по камню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6633"/>
            <a:ext cx="7702624" cy="1512167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Камень </a:t>
            </a:r>
            <a:r>
              <a:rPr lang="ru-RU" sz="6000" b="1" dirty="0" err="1" smtClean="0">
                <a:solidFill>
                  <a:schemeClr val="accent6">
                    <a:lumMod val="75000"/>
                  </a:schemeClr>
                </a:solidFill>
              </a:rPr>
              <a:t>мандала</a:t>
            </a:r>
            <a:endParaRPr lang="ru-RU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7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11"/>
            <a:ext cx="9144000" cy="68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00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Способы росписи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61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768752" cy="6787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454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9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2987"/>
            <a:ext cx="6775848" cy="68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1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User\Desktop\9013ab1f8f6ce245fb86569585e922b2--flower-mandala-mandala-art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" y="0"/>
            <a:ext cx="436510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15120201203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766" y="2416656"/>
            <a:ext cx="4782234" cy="444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-27384"/>
            <a:ext cx="6624736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50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85925"/>
            <a:ext cx="6811991" cy="694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24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2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70301" cy="7177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57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985" y="0"/>
            <a:ext cx="9313985" cy="673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05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213"/>
            <a:ext cx="9429750" cy="574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6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89" y="-23161"/>
            <a:ext cx="7160026" cy="718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161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-115242"/>
            <a:ext cx="8564261" cy="7144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99392"/>
            <a:ext cx="6957392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57225"/>
            <a:ext cx="7620000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575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70104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89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71400"/>
            <a:ext cx="720080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572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564904"/>
            <a:ext cx="7262192" cy="3094280"/>
          </a:xfrm>
        </p:spPr>
        <p:txBody>
          <a:bodyPr>
            <a:normAutofit/>
          </a:bodyPr>
          <a:lstStyle/>
          <a:p>
            <a:r>
              <a:rPr lang="en-US" sz="1600" dirty="0" smtClean="0">
                <a:hlinkClick r:id="rId2"/>
              </a:rPr>
              <a:t>https://naturopiya.com/art-terapiya/mandala/chto-takoe-mandala-znachenie-vidy-kak-primenyat.html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681256"/>
          </a:xfrm>
        </p:spPr>
        <p:txBody>
          <a:bodyPr/>
          <a:lstStyle/>
          <a:p>
            <a:pPr marL="45720" indent="0">
              <a:buNone/>
            </a:pPr>
            <a:r>
              <a:rPr lang="ru-RU" dirty="0" err="1" smtClean="0"/>
              <a:t>Мандала</a:t>
            </a:r>
            <a:r>
              <a:rPr lang="ru-RU" dirty="0" smtClean="0"/>
              <a:t>-Танец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57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133"/>
            <a:ext cx="9144000" cy="687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Наталья Воробьева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700827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4400" dirty="0" smtClean="0">
                <a:solidFill>
                  <a:schemeClr val="accent6">
                    <a:lumMod val="50000"/>
                  </a:schemeClr>
                </a:solidFill>
              </a:rPr>
              <a:t>Наталья Воробьева</a:t>
            </a:r>
            <a:endParaRPr lang="ru-RU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32347"/>
            <a:ext cx="3493368" cy="4660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04" y="1799303"/>
            <a:ext cx="4872246" cy="4293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2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5896"/>
            <a:ext cx="5650954" cy="7386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09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747464"/>
            <a:ext cx="6715844" cy="816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8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33924"/>
            <a:ext cx="92285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50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5" y="116632"/>
            <a:ext cx="9314497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64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44624"/>
            <a:ext cx="7423505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8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195</TotalTime>
  <Words>16</Words>
  <Application>Microsoft Office PowerPoint</Application>
  <PresentationFormat>Экран (4:3)</PresentationFormat>
  <Paragraphs>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Камень мандала</vt:lpstr>
      <vt:lpstr>Презентация PowerPoint</vt:lpstr>
      <vt:lpstr>Презентация PowerPoint</vt:lpstr>
      <vt:lpstr>Наталья Воробьева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росписи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https://naturopiya.com/art-terapiya/mandala/chto-takoe-mandala-znachenie-vidy-kak-primenyat.html 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Камень мандала</dc:title>
  <dc:creator>User</dc:creator>
  <cp:lastModifiedBy>User</cp:lastModifiedBy>
  <cp:revision>10</cp:revision>
  <dcterms:created xsi:type="dcterms:W3CDTF">2019-02-25T10:25:51Z</dcterms:created>
  <dcterms:modified xsi:type="dcterms:W3CDTF">2019-02-26T05:17:43Z</dcterms:modified>
</cp:coreProperties>
</file>